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4" r:id="rId3"/>
    <p:sldId id="285" r:id="rId4"/>
    <p:sldId id="281" r:id="rId5"/>
    <p:sldId id="315" r:id="rId6"/>
    <p:sldId id="331" r:id="rId7"/>
    <p:sldId id="330" r:id="rId8"/>
    <p:sldId id="338" r:id="rId9"/>
    <p:sldId id="332" r:id="rId10"/>
    <p:sldId id="339" r:id="rId11"/>
    <p:sldId id="333" r:id="rId12"/>
    <p:sldId id="340" r:id="rId13"/>
    <p:sldId id="341" r:id="rId14"/>
    <p:sldId id="334" r:id="rId15"/>
    <p:sldId id="335" r:id="rId16"/>
    <p:sldId id="342" r:id="rId17"/>
    <p:sldId id="343" r:id="rId18"/>
    <p:sldId id="344" r:id="rId19"/>
    <p:sldId id="345" r:id="rId20"/>
    <p:sldId id="346" r:id="rId21"/>
    <p:sldId id="337" r:id="rId22"/>
    <p:sldId id="347" r:id="rId23"/>
    <p:sldId id="349" r:id="rId24"/>
    <p:sldId id="293" r:id="rId25"/>
    <p:sldId id="348" r:id="rId26"/>
    <p:sldId id="294" r:id="rId27"/>
    <p:sldId id="350" r:id="rId28"/>
    <p:sldId id="327" r:id="rId29"/>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Arial" charset="0"/>
        <a:ea typeface="宋体" pitchFamily="2" charset="-122"/>
        <a:cs typeface="+mn-cs"/>
      </a:defRPr>
    </a:lvl1pPr>
    <a:lvl2pPr marL="457200" algn="l" rtl="0" fontAlgn="base">
      <a:spcBef>
        <a:spcPct val="0"/>
      </a:spcBef>
      <a:spcAft>
        <a:spcPct val="0"/>
      </a:spcAft>
      <a:defRPr sz="1600" kern="1200">
        <a:solidFill>
          <a:schemeClr val="tx1"/>
        </a:solidFill>
        <a:latin typeface="Arial" charset="0"/>
        <a:ea typeface="宋体" pitchFamily="2" charset="-122"/>
        <a:cs typeface="+mn-cs"/>
      </a:defRPr>
    </a:lvl2pPr>
    <a:lvl3pPr marL="914400" algn="l" rtl="0" fontAlgn="base">
      <a:spcBef>
        <a:spcPct val="0"/>
      </a:spcBef>
      <a:spcAft>
        <a:spcPct val="0"/>
      </a:spcAft>
      <a:defRPr sz="1600" kern="1200">
        <a:solidFill>
          <a:schemeClr val="tx1"/>
        </a:solidFill>
        <a:latin typeface="Arial" charset="0"/>
        <a:ea typeface="宋体" pitchFamily="2" charset="-122"/>
        <a:cs typeface="+mn-cs"/>
      </a:defRPr>
    </a:lvl3pPr>
    <a:lvl4pPr marL="1371600" algn="l" rtl="0" fontAlgn="base">
      <a:spcBef>
        <a:spcPct val="0"/>
      </a:spcBef>
      <a:spcAft>
        <a:spcPct val="0"/>
      </a:spcAft>
      <a:defRPr sz="1600" kern="1200">
        <a:solidFill>
          <a:schemeClr val="tx1"/>
        </a:solidFill>
        <a:latin typeface="Arial" charset="0"/>
        <a:ea typeface="宋体" pitchFamily="2" charset="-122"/>
        <a:cs typeface="+mn-cs"/>
      </a:defRPr>
    </a:lvl4pPr>
    <a:lvl5pPr marL="1828800" algn="l" rtl="0" fontAlgn="base">
      <a:spcBef>
        <a:spcPct val="0"/>
      </a:spcBef>
      <a:spcAft>
        <a:spcPct val="0"/>
      </a:spcAft>
      <a:defRPr sz="1600" kern="1200">
        <a:solidFill>
          <a:schemeClr val="tx1"/>
        </a:solidFill>
        <a:latin typeface="Arial" charset="0"/>
        <a:ea typeface="宋体" pitchFamily="2" charset="-122"/>
        <a:cs typeface="+mn-cs"/>
      </a:defRPr>
    </a:lvl5pPr>
    <a:lvl6pPr marL="2286000" algn="l" defTabSz="914400" rtl="0" eaLnBrk="1" latinLnBrk="0" hangingPunct="1">
      <a:defRPr sz="1600" kern="1200">
        <a:solidFill>
          <a:schemeClr val="tx1"/>
        </a:solidFill>
        <a:latin typeface="Arial" charset="0"/>
        <a:ea typeface="宋体" pitchFamily="2" charset="-122"/>
        <a:cs typeface="+mn-cs"/>
      </a:defRPr>
    </a:lvl6pPr>
    <a:lvl7pPr marL="2743200" algn="l" defTabSz="914400" rtl="0" eaLnBrk="1" latinLnBrk="0" hangingPunct="1">
      <a:defRPr sz="1600" kern="1200">
        <a:solidFill>
          <a:schemeClr val="tx1"/>
        </a:solidFill>
        <a:latin typeface="Arial" charset="0"/>
        <a:ea typeface="宋体" pitchFamily="2" charset="-122"/>
        <a:cs typeface="+mn-cs"/>
      </a:defRPr>
    </a:lvl7pPr>
    <a:lvl8pPr marL="3200400" algn="l" defTabSz="914400" rtl="0" eaLnBrk="1" latinLnBrk="0" hangingPunct="1">
      <a:defRPr sz="1600" kern="1200">
        <a:solidFill>
          <a:schemeClr val="tx1"/>
        </a:solidFill>
        <a:latin typeface="Arial" charset="0"/>
        <a:ea typeface="宋体" pitchFamily="2" charset="-122"/>
        <a:cs typeface="+mn-cs"/>
      </a:defRPr>
    </a:lvl8pPr>
    <a:lvl9pPr marL="3657600" algn="l" defTabSz="914400" rtl="0" eaLnBrk="1" latinLnBrk="0" hangingPunct="1">
      <a:defRPr sz="16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3FB"/>
    <a:srgbClr val="F3D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74" autoAdjust="0"/>
  </p:normalViewPr>
  <p:slideViewPr>
    <p:cSldViewPr>
      <p:cViewPr>
        <p:scale>
          <a:sx n="58" d="100"/>
          <a:sy n="58" d="100"/>
        </p:scale>
        <p:origin x="-1716"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EE8D3-7885-42CC-BCAC-4EBC620D2E8E}" type="doc">
      <dgm:prSet loTypeId="urn:microsoft.com/office/officeart/2005/8/layout/hProcess9" loCatId="process" qsTypeId="urn:microsoft.com/office/officeart/2005/8/quickstyle/simple1" qsCatId="simple" csTypeId="urn:microsoft.com/office/officeart/2005/8/colors/accent0_3" csCatId="mainScheme" phldr="1"/>
      <dgm:spPr/>
    </dgm:pt>
    <dgm:pt modelId="{3E42960A-9993-4902-A2BF-AF22F9F09631}">
      <dgm:prSet phldrT="[文本]"/>
      <dgm:spPr/>
      <dgm:t>
        <a:bodyPr/>
        <a:lstStyle/>
        <a:p>
          <a:r>
            <a:rPr lang="zh-CN" altLang="en-US" dirty="0" smtClean="0"/>
            <a:t>利用</a:t>
          </a:r>
          <a:r>
            <a:rPr lang="en-US" altLang="zh-CN" dirty="0" smtClean="0"/>
            <a:t>QQ</a:t>
          </a:r>
          <a:r>
            <a:rPr lang="zh-CN" altLang="en-US" dirty="0" smtClean="0"/>
            <a:t>、微信、人人、贴吧、微博、</a:t>
          </a:r>
          <a:r>
            <a:rPr lang="en-US" altLang="zh-CN" dirty="0" err="1" smtClean="0"/>
            <a:t>Myouth</a:t>
          </a:r>
          <a:r>
            <a:rPr lang="zh-CN" altLang="en-US" dirty="0" smtClean="0"/>
            <a:t>等媒体进行宣传</a:t>
          </a:r>
          <a:endParaRPr lang="zh-CN" altLang="en-US" dirty="0"/>
        </a:p>
      </dgm:t>
    </dgm:pt>
    <dgm:pt modelId="{2E92D6EA-AD5F-4F54-84C4-19BAF65D12B0}" type="parTrans" cxnId="{4174ACC6-DD8E-4EAB-A197-A90E5D16249F}">
      <dgm:prSet/>
      <dgm:spPr/>
      <dgm:t>
        <a:bodyPr/>
        <a:lstStyle/>
        <a:p>
          <a:endParaRPr lang="zh-CN" altLang="en-US"/>
        </a:p>
      </dgm:t>
    </dgm:pt>
    <dgm:pt modelId="{A1236771-FB74-4F7A-BB77-5151E4C5FD68}" type="sibTrans" cxnId="{4174ACC6-DD8E-4EAB-A197-A90E5D16249F}">
      <dgm:prSet/>
      <dgm:spPr/>
      <dgm:t>
        <a:bodyPr/>
        <a:lstStyle/>
        <a:p>
          <a:endParaRPr lang="zh-CN" altLang="en-US"/>
        </a:p>
      </dgm:t>
    </dgm:pt>
    <dgm:pt modelId="{64EFD859-D729-4E10-A55C-51F7FF880756}">
      <dgm:prSet phldrT="[文本]"/>
      <dgm:spPr/>
      <dgm:t>
        <a:bodyPr/>
        <a:lstStyle/>
        <a:p>
          <a:r>
            <a:rPr lang="zh-CN" altLang="en-US" dirty="0" smtClean="0"/>
            <a:t>利用福建西山学校校网站以及西山电视台进行宣传</a:t>
          </a:r>
          <a:endParaRPr lang="zh-CN" altLang="en-US" dirty="0"/>
        </a:p>
      </dgm:t>
    </dgm:pt>
    <dgm:pt modelId="{D9F66859-C9F7-45A8-9276-E0868ADC2FB1}" type="parTrans" cxnId="{21A834B3-E597-4B5E-94D9-5067EF2A5C69}">
      <dgm:prSet/>
      <dgm:spPr/>
      <dgm:t>
        <a:bodyPr/>
        <a:lstStyle/>
        <a:p>
          <a:endParaRPr lang="zh-CN" altLang="en-US"/>
        </a:p>
      </dgm:t>
    </dgm:pt>
    <dgm:pt modelId="{90D3B740-CB1F-46C1-A127-3D970B06F805}" type="sibTrans" cxnId="{21A834B3-E597-4B5E-94D9-5067EF2A5C69}">
      <dgm:prSet/>
      <dgm:spPr/>
      <dgm:t>
        <a:bodyPr/>
        <a:lstStyle/>
        <a:p>
          <a:endParaRPr lang="zh-CN" altLang="en-US"/>
        </a:p>
      </dgm:t>
    </dgm:pt>
    <dgm:pt modelId="{4DAE9454-26B4-471D-BACC-90628DF5C2F3}">
      <dgm:prSet phldrT="[文本]"/>
      <dgm:spPr/>
      <dgm:t>
        <a:bodyPr/>
        <a:lstStyle/>
        <a:p>
          <a:r>
            <a:rPr lang="zh-CN" altLang="en-US" dirty="0" smtClean="0"/>
            <a:t>利用福清教育网进行宣传</a:t>
          </a:r>
          <a:endParaRPr lang="zh-CN" altLang="en-US" dirty="0"/>
        </a:p>
      </dgm:t>
    </dgm:pt>
    <dgm:pt modelId="{B2639FDB-E59B-4872-96E6-07908D9EC6B6}" type="parTrans" cxnId="{DA0367C6-02F0-49A5-9864-6C2E07A05A1D}">
      <dgm:prSet/>
      <dgm:spPr/>
      <dgm:t>
        <a:bodyPr/>
        <a:lstStyle/>
        <a:p>
          <a:endParaRPr lang="zh-CN" altLang="en-US"/>
        </a:p>
      </dgm:t>
    </dgm:pt>
    <dgm:pt modelId="{BB19A202-2BF9-416A-9E8B-3F1CA0DD9BD7}" type="sibTrans" cxnId="{DA0367C6-02F0-49A5-9864-6C2E07A05A1D}">
      <dgm:prSet/>
      <dgm:spPr/>
      <dgm:t>
        <a:bodyPr/>
        <a:lstStyle/>
        <a:p>
          <a:endParaRPr lang="zh-CN" altLang="en-US"/>
        </a:p>
      </dgm:t>
    </dgm:pt>
    <dgm:pt modelId="{DE5059A3-B463-4703-A702-4F42E09433F3}" type="pres">
      <dgm:prSet presAssocID="{2B9EE8D3-7885-42CC-BCAC-4EBC620D2E8E}" presName="CompostProcess" presStyleCnt="0">
        <dgm:presLayoutVars>
          <dgm:dir/>
          <dgm:resizeHandles val="exact"/>
        </dgm:presLayoutVars>
      </dgm:prSet>
      <dgm:spPr/>
    </dgm:pt>
    <dgm:pt modelId="{ABAA4F32-2B56-4946-896E-46E0E46B3C70}" type="pres">
      <dgm:prSet presAssocID="{2B9EE8D3-7885-42CC-BCAC-4EBC620D2E8E}" presName="arrow" presStyleLbl="bgShp" presStyleIdx="0" presStyleCnt="1"/>
      <dgm:spPr/>
    </dgm:pt>
    <dgm:pt modelId="{F9FEBCB3-6F1D-43F5-8A4A-5763E724DD89}" type="pres">
      <dgm:prSet presAssocID="{2B9EE8D3-7885-42CC-BCAC-4EBC620D2E8E}" presName="linearProcess" presStyleCnt="0"/>
      <dgm:spPr/>
    </dgm:pt>
    <dgm:pt modelId="{785862BC-202F-468D-AC9C-11BCDB555569}" type="pres">
      <dgm:prSet presAssocID="{3E42960A-9993-4902-A2BF-AF22F9F09631}" presName="textNode" presStyleLbl="node1" presStyleIdx="0" presStyleCnt="3">
        <dgm:presLayoutVars>
          <dgm:bulletEnabled val="1"/>
        </dgm:presLayoutVars>
      </dgm:prSet>
      <dgm:spPr/>
      <dgm:t>
        <a:bodyPr/>
        <a:lstStyle/>
        <a:p>
          <a:endParaRPr lang="zh-CN" altLang="en-US"/>
        </a:p>
      </dgm:t>
    </dgm:pt>
    <dgm:pt modelId="{5F355957-52A7-4894-9002-6C0569B2CFAB}" type="pres">
      <dgm:prSet presAssocID="{A1236771-FB74-4F7A-BB77-5151E4C5FD68}" presName="sibTrans" presStyleCnt="0"/>
      <dgm:spPr/>
    </dgm:pt>
    <dgm:pt modelId="{B58635A5-08EC-44E8-8495-B896CFC7C264}" type="pres">
      <dgm:prSet presAssocID="{64EFD859-D729-4E10-A55C-51F7FF880756}" presName="textNode" presStyleLbl="node1" presStyleIdx="1" presStyleCnt="3">
        <dgm:presLayoutVars>
          <dgm:bulletEnabled val="1"/>
        </dgm:presLayoutVars>
      </dgm:prSet>
      <dgm:spPr/>
      <dgm:t>
        <a:bodyPr/>
        <a:lstStyle/>
        <a:p>
          <a:endParaRPr lang="zh-CN" altLang="en-US"/>
        </a:p>
      </dgm:t>
    </dgm:pt>
    <dgm:pt modelId="{74F9C2C5-810B-4812-B49B-E3E5E4EF8B6A}" type="pres">
      <dgm:prSet presAssocID="{90D3B740-CB1F-46C1-A127-3D970B06F805}" presName="sibTrans" presStyleCnt="0"/>
      <dgm:spPr/>
    </dgm:pt>
    <dgm:pt modelId="{6E2D256C-9B9D-489F-8B8C-106A2687FFCF}" type="pres">
      <dgm:prSet presAssocID="{4DAE9454-26B4-471D-BACC-90628DF5C2F3}" presName="textNode" presStyleLbl="node1" presStyleIdx="2" presStyleCnt="3">
        <dgm:presLayoutVars>
          <dgm:bulletEnabled val="1"/>
        </dgm:presLayoutVars>
      </dgm:prSet>
      <dgm:spPr/>
      <dgm:t>
        <a:bodyPr/>
        <a:lstStyle/>
        <a:p>
          <a:endParaRPr lang="zh-CN" altLang="en-US"/>
        </a:p>
      </dgm:t>
    </dgm:pt>
  </dgm:ptLst>
  <dgm:cxnLst>
    <dgm:cxn modelId="{4174ACC6-DD8E-4EAB-A197-A90E5D16249F}" srcId="{2B9EE8D3-7885-42CC-BCAC-4EBC620D2E8E}" destId="{3E42960A-9993-4902-A2BF-AF22F9F09631}" srcOrd="0" destOrd="0" parTransId="{2E92D6EA-AD5F-4F54-84C4-19BAF65D12B0}" sibTransId="{A1236771-FB74-4F7A-BB77-5151E4C5FD68}"/>
    <dgm:cxn modelId="{DA0367C6-02F0-49A5-9864-6C2E07A05A1D}" srcId="{2B9EE8D3-7885-42CC-BCAC-4EBC620D2E8E}" destId="{4DAE9454-26B4-471D-BACC-90628DF5C2F3}" srcOrd="2" destOrd="0" parTransId="{B2639FDB-E59B-4872-96E6-07908D9EC6B6}" sibTransId="{BB19A202-2BF9-416A-9E8B-3F1CA0DD9BD7}"/>
    <dgm:cxn modelId="{0294254C-3C55-4D17-A173-B90C9D60F675}" type="presOf" srcId="{3E42960A-9993-4902-A2BF-AF22F9F09631}" destId="{785862BC-202F-468D-AC9C-11BCDB555569}" srcOrd="0" destOrd="0" presId="urn:microsoft.com/office/officeart/2005/8/layout/hProcess9"/>
    <dgm:cxn modelId="{693DC9EE-7B23-4F97-9B43-05287ED02010}" type="presOf" srcId="{64EFD859-D729-4E10-A55C-51F7FF880756}" destId="{B58635A5-08EC-44E8-8495-B896CFC7C264}" srcOrd="0" destOrd="0" presId="urn:microsoft.com/office/officeart/2005/8/layout/hProcess9"/>
    <dgm:cxn modelId="{5658FDB1-639C-4DB4-8264-AB1B9C5D7360}" type="presOf" srcId="{2B9EE8D3-7885-42CC-BCAC-4EBC620D2E8E}" destId="{DE5059A3-B463-4703-A702-4F42E09433F3}" srcOrd="0" destOrd="0" presId="urn:microsoft.com/office/officeart/2005/8/layout/hProcess9"/>
    <dgm:cxn modelId="{802299F5-A06D-47D0-A838-F0B119DF1211}" type="presOf" srcId="{4DAE9454-26B4-471D-BACC-90628DF5C2F3}" destId="{6E2D256C-9B9D-489F-8B8C-106A2687FFCF}" srcOrd="0" destOrd="0" presId="urn:microsoft.com/office/officeart/2005/8/layout/hProcess9"/>
    <dgm:cxn modelId="{21A834B3-E597-4B5E-94D9-5067EF2A5C69}" srcId="{2B9EE8D3-7885-42CC-BCAC-4EBC620D2E8E}" destId="{64EFD859-D729-4E10-A55C-51F7FF880756}" srcOrd="1" destOrd="0" parTransId="{D9F66859-C9F7-45A8-9276-E0868ADC2FB1}" sibTransId="{90D3B740-CB1F-46C1-A127-3D970B06F805}"/>
    <dgm:cxn modelId="{23C5BE4F-900E-4B3F-9121-ECC8ACA00574}" type="presParOf" srcId="{DE5059A3-B463-4703-A702-4F42E09433F3}" destId="{ABAA4F32-2B56-4946-896E-46E0E46B3C70}" srcOrd="0" destOrd="0" presId="urn:microsoft.com/office/officeart/2005/8/layout/hProcess9"/>
    <dgm:cxn modelId="{F8F5EAF6-14DE-4C7D-8C9D-962F762C2F5A}" type="presParOf" srcId="{DE5059A3-B463-4703-A702-4F42E09433F3}" destId="{F9FEBCB3-6F1D-43F5-8A4A-5763E724DD89}" srcOrd="1" destOrd="0" presId="urn:microsoft.com/office/officeart/2005/8/layout/hProcess9"/>
    <dgm:cxn modelId="{37337CCA-F67C-47CC-BFBD-CCF5F00C95A2}" type="presParOf" srcId="{F9FEBCB3-6F1D-43F5-8A4A-5763E724DD89}" destId="{785862BC-202F-468D-AC9C-11BCDB555569}" srcOrd="0" destOrd="0" presId="urn:microsoft.com/office/officeart/2005/8/layout/hProcess9"/>
    <dgm:cxn modelId="{69903EED-0F38-4856-8874-6777C4C33EC6}" type="presParOf" srcId="{F9FEBCB3-6F1D-43F5-8A4A-5763E724DD89}" destId="{5F355957-52A7-4894-9002-6C0569B2CFAB}" srcOrd="1" destOrd="0" presId="urn:microsoft.com/office/officeart/2005/8/layout/hProcess9"/>
    <dgm:cxn modelId="{9ED1BC2C-E7FE-4989-B575-32BBAABD0870}" type="presParOf" srcId="{F9FEBCB3-6F1D-43F5-8A4A-5763E724DD89}" destId="{B58635A5-08EC-44E8-8495-B896CFC7C264}" srcOrd="2" destOrd="0" presId="urn:microsoft.com/office/officeart/2005/8/layout/hProcess9"/>
    <dgm:cxn modelId="{7AAEEF1A-D731-45D8-B270-C2AA3CDF52B2}" type="presParOf" srcId="{F9FEBCB3-6F1D-43F5-8A4A-5763E724DD89}" destId="{74F9C2C5-810B-4812-B49B-E3E5E4EF8B6A}" srcOrd="3" destOrd="0" presId="urn:microsoft.com/office/officeart/2005/8/layout/hProcess9"/>
    <dgm:cxn modelId="{C4842E51-EB77-4971-B319-6A9E5DD532D6}" type="presParOf" srcId="{F9FEBCB3-6F1D-43F5-8A4A-5763E724DD89}" destId="{6E2D256C-9B9D-489F-8B8C-106A2687FFCF}"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A4F32-2B56-4946-896E-46E0E46B3C70}">
      <dsp:nvSpPr>
        <dsp:cNvPr id="0" name=""/>
        <dsp:cNvSpPr/>
      </dsp:nvSpPr>
      <dsp:spPr>
        <a:xfrm>
          <a:off x="457199" y="0"/>
          <a:ext cx="5181600" cy="406400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5862BC-202F-468D-AC9C-11BCDB555569}">
      <dsp:nvSpPr>
        <dsp:cNvPr id="0" name=""/>
        <dsp:cNvSpPr/>
      </dsp:nvSpPr>
      <dsp:spPr>
        <a:xfrm>
          <a:off x="6548" y="1219199"/>
          <a:ext cx="1962150" cy="1625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利用</a:t>
          </a:r>
          <a:r>
            <a:rPr lang="en-US" altLang="zh-CN" sz="1800" kern="1200" dirty="0" smtClean="0"/>
            <a:t>QQ</a:t>
          </a:r>
          <a:r>
            <a:rPr lang="zh-CN" altLang="en-US" sz="1800" kern="1200" dirty="0" smtClean="0"/>
            <a:t>、微信、人人、贴吧、微博、</a:t>
          </a:r>
          <a:r>
            <a:rPr lang="en-US" altLang="zh-CN" sz="1800" kern="1200" dirty="0" err="1" smtClean="0"/>
            <a:t>Myouth</a:t>
          </a:r>
          <a:r>
            <a:rPr lang="zh-CN" altLang="en-US" sz="1800" kern="1200" dirty="0" smtClean="0"/>
            <a:t>等媒体进行宣传</a:t>
          </a:r>
          <a:endParaRPr lang="zh-CN" altLang="en-US" sz="1800" kern="1200" dirty="0"/>
        </a:p>
      </dsp:txBody>
      <dsp:txXfrm>
        <a:off x="85903" y="1298554"/>
        <a:ext cx="1803440" cy="1466890"/>
      </dsp:txXfrm>
    </dsp:sp>
    <dsp:sp modelId="{B58635A5-08EC-44E8-8495-B896CFC7C264}">
      <dsp:nvSpPr>
        <dsp:cNvPr id="0" name=""/>
        <dsp:cNvSpPr/>
      </dsp:nvSpPr>
      <dsp:spPr>
        <a:xfrm>
          <a:off x="2066925" y="1219199"/>
          <a:ext cx="1962150" cy="1625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利用福建西山学校校网站以及西山电视台进行宣传</a:t>
          </a:r>
          <a:endParaRPr lang="zh-CN" altLang="en-US" sz="1800" kern="1200" dirty="0"/>
        </a:p>
      </dsp:txBody>
      <dsp:txXfrm>
        <a:off x="2146280" y="1298554"/>
        <a:ext cx="1803440" cy="1466890"/>
      </dsp:txXfrm>
    </dsp:sp>
    <dsp:sp modelId="{6E2D256C-9B9D-489F-8B8C-106A2687FFCF}">
      <dsp:nvSpPr>
        <dsp:cNvPr id="0" name=""/>
        <dsp:cNvSpPr/>
      </dsp:nvSpPr>
      <dsp:spPr>
        <a:xfrm>
          <a:off x="4127301" y="1219199"/>
          <a:ext cx="1962150" cy="1625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利用福清教育网进行宣传</a:t>
          </a:r>
          <a:endParaRPr lang="zh-CN" altLang="en-US" sz="18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0A5CC8F-B9BC-4913-BB0C-538BC9A54BBC}" type="slidenum">
              <a:rPr lang="en-US" altLang="zh-CN"/>
              <a:pPr/>
              <a:t>‹#›</a:t>
            </a:fld>
            <a:endParaRPr lang="en-US" altLang="zh-CN"/>
          </a:p>
        </p:txBody>
      </p:sp>
    </p:spTree>
    <p:extLst>
      <p:ext uri="{BB962C8B-B14F-4D97-AF65-F5344CB8AC3E}">
        <p14:creationId xmlns:p14="http://schemas.microsoft.com/office/powerpoint/2010/main" val="40184351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7C564-DBFE-4304-9F67-B74DCC02291A}" type="slidenum">
              <a:rPr lang="en-US" altLang="zh-CN"/>
              <a:pPr/>
              <a:t>28</a:t>
            </a:fld>
            <a:endParaRPr lang="en-US" altLang="zh-CN"/>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1903853-5122-4437-A680-E7F8542AD584}" type="slidenum">
              <a:rPr lang="en-US" altLang="zh-CN"/>
              <a:pPr/>
              <a:t>‹#›</a:t>
            </a:fld>
            <a:endParaRPr lang="en-US" altLang="zh-CN"/>
          </a:p>
        </p:txBody>
      </p:sp>
    </p:spTree>
    <p:extLst>
      <p:ext uri="{BB962C8B-B14F-4D97-AF65-F5344CB8AC3E}">
        <p14:creationId xmlns:p14="http://schemas.microsoft.com/office/powerpoint/2010/main" val="148935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19B6D7D-9D7F-4092-A3F0-1FA112F5CF54}" type="slidenum">
              <a:rPr lang="en-US" altLang="zh-CN"/>
              <a:pPr/>
              <a:t>‹#›</a:t>
            </a:fld>
            <a:endParaRPr lang="en-US" altLang="zh-CN"/>
          </a:p>
        </p:txBody>
      </p:sp>
    </p:spTree>
    <p:extLst>
      <p:ext uri="{BB962C8B-B14F-4D97-AF65-F5344CB8AC3E}">
        <p14:creationId xmlns:p14="http://schemas.microsoft.com/office/powerpoint/2010/main" val="262541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0D1727E-3E99-446C-A675-050FFB1828C1}" type="slidenum">
              <a:rPr lang="en-US" altLang="zh-CN"/>
              <a:pPr/>
              <a:t>‹#›</a:t>
            </a:fld>
            <a:endParaRPr lang="en-US" altLang="zh-CN"/>
          </a:p>
        </p:txBody>
      </p:sp>
    </p:spTree>
    <p:extLst>
      <p:ext uri="{BB962C8B-B14F-4D97-AF65-F5344CB8AC3E}">
        <p14:creationId xmlns:p14="http://schemas.microsoft.com/office/powerpoint/2010/main" val="249501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0074BC2-7C7A-4030-AB61-75F5AD8A30BB}" type="slidenum">
              <a:rPr lang="en-US" altLang="zh-CN"/>
              <a:pPr/>
              <a:t>‹#›</a:t>
            </a:fld>
            <a:endParaRPr lang="en-US" altLang="zh-CN"/>
          </a:p>
        </p:txBody>
      </p:sp>
    </p:spTree>
    <p:extLst>
      <p:ext uri="{BB962C8B-B14F-4D97-AF65-F5344CB8AC3E}">
        <p14:creationId xmlns:p14="http://schemas.microsoft.com/office/powerpoint/2010/main" val="99410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B1768-60AD-4814-A1E8-92C3259CF772}" type="slidenum">
              <a:rPr lang="en-US" altLang="zh-CN"/>
              <a:pPr/>
              <a:t>‹#›</a:t>
            </a:fld>
            <a:endParaRPr lang="en-US" altLang="zh-CN"/>
          </a:p>
        </p:txBody>
      </p:sp>
    </p:spTree>
    <p:extLst>
      <p:ext uri="{BB962C8B-B14F-4D97-AF65-F5344CB8AC3E}">
        <p14:creationId xmlns:p14="http://schemas.microsoft.com/office/powerpoint/2010/main" val="180603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1273776-E5C5-4CD5-94AF-469C90B8049A}" type="slidenum">
              <a:rPr lang="en-US" altLang="zh-CN"/>
              <a:pPr/>
              <a:t>‹#›</a:t>
            </a:fld>
            <a:endParaRPr lang="en-US" altLang="zh-CN"/>
          </a:p>
        </p:txBody>
      </p:sp>
    </p:spTree>
    <p:extLst>
      <p:ext uri="{BB962C8B-B14F-4D97-AF65-F5344CB8AC3E}">
        <p14:creationId xmlns:p14="http://schemas.microsoft.com/office/powerpoint/2010/main" val="22913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7559FC88-3080-4129-A0AF-FAB9429952CF}" type="slidenum">
              <a:rPr lang="en-US" altLang="zh-CN"/>
              <a:pPr/>
              <a:t>‹#›</a:t>
            </a:fld>
            <a:endParaRPr lang="en-US" altLang="zh-CN"/>
          </a:p>
        </p:txBody>
      </p:sp>
    </p:spTree>
    <p:extLst>
      <p:ext uri="{BB962C8B-B14F-4D97-AF65-F5344CB8AC3E}">
        <p14:creationId xmlns:p14="http://schemas.microsoft.com/office/powerpoint/2010/main" val="299386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B814FE-E8D4-41EF-A7E1-78277473B858}" type="slidenum">
              <a:rPr lang="en-US" altLang="zh-CN"/>
              <a:pPr/>
              <a:t>‹#›</a:t>
            </a:fld>
            <a:endParaRPr lang="en-US" altLang="zh-CN"/>
          </a:p>
        </p:txBody>
      </p:sp>
    </p:spTree>
    <p:extLst>
      <p:ext uri="{BB962C8B-B14F-4D97-AF65-F5344CB8AC3E}">
        <p14:creationId xmlns:p14="http://schemas.microsoft.com/office/powerpoint/2010/main" val="304520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4C395762-7FCB-41C0-8A99-66FD27ED8183}" type="slidenum">
              <a:rPr lang="en-US" altLang="zh-CN"/>
              <a:pPr/>
              <a:t>‹#›</a:t>
            </a:fld>
            <a:endParaRPr lang="en-US" altLang="zh-CN"/>
          </a:p>
        </p:txBody>
      </p:sp>
    </p:spTree>
    <p:extLst>
      <p:ext uri="{BB962C8B-B14F-4D97-AF65-F5344CB8AC3E}">
        <p14:creationId xmlns:p14="http://schemas.microsoft.com/office/powerpoint/2010/main" val="322429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CB5813B-CA42-457B-86A3-147617090D2A}" type="slidenum">
              <a:rPr lang="en-US" altLang="zh-CN"/>
              <a:pPr/>
              <a:t>‹#›</a:t>
            </a:fld>
            <a:endParaRPr lang="en-US" altLang="zh-CN"/>
          </a:p>
        </p:txBody>
      </p:sp>
    </p:spTree>
    <p:extLst>
      <p:ext uri="{BB962C8B-B14F-4D97-AF65-F5344CB8AC3E}">
        <p14:creationId xmlns:p14="http://schemas.microsoft.com/office/powerpoint/2010/main" val="322811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0EF1D44-E59B-4D17-8A4E-F27E8DE15351}" type="slidenum">
              <a:rPr lang="en-US" altLang="zh-CN"/>
              <a:pPr/>
              <a:t>‹#›</a:t>
            </a:fld>
            <a:endParaRPr lang="en-US" altLang="zh-CN"/>
          </a:p>
        </p:txBody>
      </p:sp>
    </p:spTree>
    <p:extLst>
      <p:ext uri="{BB962C8B-B14F-4D97-AF65-F5344CB8AC3E}">
        <p14:creationId xmlns:p14="http://schemas.microsoft.com/office/powerpoint/2010/main" val="45854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73E4FF0-164B-48CE-B050-D126A539570D}"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6.png"/><Relationship Id="rId7"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1.jpg"/><Relationship Id="rId9"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6.png"/><Relationship Id="rId7" Type="http://schemas.openxmlformats.org/officeDocument/2006/relationships/image" Target="../media/image46.jp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45.jpg"/><Relationship Id="rId5" Type="http://schemas.openxmlformats.org/officeDocument/2006/relationships/image" Target="../media/image44.jpeg"/><Relationship Id="rId4" Type="http://schemas.openxmlformats.org/officeDocument/2006/relationships/image" Target="../media/image1.jpg"/><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2.jp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51.jpg"/><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6.png"/><Relationship Id="rId7" Type="http://schemas.openxmlformats.org/officeDocument/2006/relationships/image" Target="../media/image55.jpe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jp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3.jp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6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png"/><Relationship Id="rId7" Type="http://schemas.openxmlformats.org/officeDocument/2006/relationships/image" Target="../media/image7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1.jpg"/><Relationship Id="rId9" Type="http://schemas.openxmlformats.org/officeDocument/2006/relationships/image" Target="../media/image76.png"/></Relationships>
</file>

<file path=ppt/slides/_rels/slide2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png"/><Relationship Id="rId7" Type="http://schemas.openxmlformats.org/officeDocument/2006/relationships/image" Target="../media/image8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1.jpg"/><Relationship Id="rId9" Type="http://schemas.openxmlformats.org/officeDocument/2006/relationships/image" Target="../media/image82.pn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4.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86.gif"/><Relationship Id="rId10" Type="http://schemas.openxmlformats.org/officeDocument/2006/relationships/image" Target="../media/image1.jpg"/><Relationship Id="rId4" Type="http://schemas.openxmlformats.org/officeDocument/2006/relationships/image" Target="../media/image85.wmf"/><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6.png"/><Relationship Id="rId2" Type="http://schemas.openxmlformats.org/officeDocument/2006/relationships/image" Target="../media/image4.png"/><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914400" y="1905000"/>
            <a:ext cx="7272338" cy="4143375"/>
          </a:xfrm>
          <a:prstGeom prst="rect">
            <a:avLst/>
          </a:prstGeom>
          <a:solidFill>
            <a:srgbClr val="FFC0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r"/>
            <a:endParaRPr lang="zh-CN" altLang="zh-CN" sz="1800">
              <a:solidFill>
                <a:srgbClr val="002060"/>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199" y="6110627"/>
            <a:ext cx="754682" cy="754682"/>
          </a:xfrm>
          <a:prstGeom prst="rect">
            <a:avLst/>
          </a:prstGeom>
        </p:spPr>
      </p:pic>
      <p:sp>
        <p:nvSpPr>
          <p:cNvPr id="4133" name="Text Box 37"/>
          <p:cNvSpPr txBox="1">
            <a:spLocks noChangeArrowheads="1"/>
          </p:cNvSpPr>
          <p:nvPr/>
        </p:nvSpPr>
        <p:spPr bwMode="auto">
          <a:xfrm>
            <a:off x="1807369" y="4571999"/>
            <a:ext cx="548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dirty="0" smtClean="0">
                <a:ea typeface="方正流行体简体" pitchFamily="65" charset="-122"/>
              </a:rPr>
              <a:t>  实践在福清，</a:t>
            </a:r>
            <a:r>
              <a:rPr lang="zh-CN" altLang="en-US" sz="3600" dirty="0">
                <a:ea typeface="方正流行体简体" pitchFamily="65" charset="-122"/>
              </a:rPr>
              <a:t>我们在行动</a:t>
            </a:r>
          </a:p>
        </p:txBody>
      </p:sp>
      <p:sp>
        <p:nvSpPr>
          <p:cNvPr id="4107" name="Line 11"/>
          <p:cNvSpPr>
            <a:spLocks noChangeShapeType="1"/>
          </p:cNvSpPr>
          <p:nvPr/>
        </p:nvSpPr>
        <p:spPr bwMode="auto">
          <a:xfrm>
            <a:off x="0" y="18288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8" name="Line 1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15" name="Text Box 19"/>
          <p:cNvSpPr txBox="1">
            <a:spLocks noChangeArrowheads="1"/>
          </p:cNvSpPr>
          <p:nvPr/>
        </p:nvSpPr>
        <p:spPr bwMode="auto">
          <a:xfrm>
            <a:off x="2438400" y="6248400"/>
            <a:ext cx="670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smtClean="0">
                <a:ea typeface="方正流行体简体" pitchFamily="65" charset="-122"/>
              </a:rPr>
              <a:t>北京师范大学数学科学学院赴福建福清喻真暑期社会实践队</a:t>
            </a:r>
            <a:endParaRPr lang="zh-CN" altLang="en-US" sz="1800" b="1" dirty="0">
              <a:ea typeface="方正流行体简体" pitchFamily="65" charset="-122"/>
            </a:endParaRPr>
          </a:p>
        </p:txBody>
      </p:sp>
      <p:pic>
        <p:nvPicPr>
          <p:cNvPr id="4134"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17" y="2438400"/>
            <a:ext cx="7144476"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34"/>
          <p:cNvGrpSpPr>
            <a:grpSpLocks/>
          </p:cNvGrpSpPr>
          <p:nvPr/>
        </p:nvGrpSpPr>
        <p:grpSpPr bwMode="auto">
          <a:xfrm>
            <a:off x="3352800" y="1905000"/>
            <a:ext cx="914400" cy="4138613"/>
            <a:chOff x="720" y="1119"/>
            <a:chExt cx="576" cy="2044"/>
          </a:xfrm>
        </p:grpSpPr>
        <p:grpSp>
          <p:nvGrpSpPr>
            <p:cNvPr id="4119" name="Group 10"/>
            <p:cNvGrpSpPr>
              <a:grpSpLocks/>
            </p:cNvGrpSpPr>
            <p:nvPr/>
          </p:nvGrpSpPr>
          <p:grpSpPr bwMode="auto">
            <a:xfrm>
              <a:off x="720" y="1121"/>
              <a:ext cx="336" cy="2042"/>
              <a:chOff x="960" y="1582"/>
              <a:chExt cx="336" cy="2042"/>
            </a:xfrm>
          </p:grpSpPr>
          <p:sp>
            <p:nvSpPr>
              <p:cNvPr id="5" name="Rectangle 5"/>
              <p:cNvSpPr>
                <a:spLocks noChangeArrowheads="1"/>
              </p:cNvSpPr>
              <p:nvPr/>
            </p:nvSpPr>
            <p:spPr bwMode="auto">
              <a:xfrm flipV="1">
                <a:off x="960" y="1582"/>
                <a:ext cx="336" cy="2039"/>
              </a:xfrm>
              <a:prstGeom prst="rect">
                <a:avLst/>
              </a:prstGeom>
              <a:gradFill rotWithShape="1">
                <a:gsLst>
                  <a:gs pos="0">
                    <a:schemeClr val="bg1"/>
                  </a:gs>
                  <a:gs pos="100000">
                    <a:srgbClr val="76767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a:defRPr/>
                </a:pPr>
                <a:endParaRPr lang="zh-CN" altLang="en-US" sz="1800">
                  <a:ea typeface="宋体" charset="-122"/>
                </a:endParaRPr>
              </a:p>
            </p:txBody>
          </p:sp>
          <p:sp>
            <p:nvSpPr>
              <p:cNvPr id="6" name="Rectangle 4"/>
              <p:cNvSpPr>
                <a:spLocks noChangeArrowheads="1"/>
              </p:cNvSpPr>
              <p:nvPr/>
            </p:nvSpPr>
            <p:spPr bwMode="auto">
              <a:xfrm flipH="1" flipV="1">
                <a:off x="1104" y="1585"/>
                <a:ext cx="192" cy="2039"/>
              </a:xfrm>
              <a:prstGeom prst="rect">
                <a:avLst/>
              </a:prstGeom>
              <a:gradFill rotWithShape="1">
                <a:gsLst>
                  <a:gs pos="0">
                    <a:schemeClr val="bg1"/>
                  </a:gs>
                  <a:gs pos="100000">
                    <a:srgbClr val="767676">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a:defRPr/>
                </a:pPr>
                <a:endParaRPr lang="zh-CN" altLang="en-US" sz="1800">
                  <a:ea typeface="宋体" charset="-122"/>
                </a:endParaRPr>
              </a:p>
            </p:txBody>
          </p:sp>
        </p:grpSp>
        <p:sp>
          <p:nvSpPr>
            <p:cNvPr id="4" name="Rectangle 25"/>
            <p:cNvSpPr>
              <a:spLocks noChangeArrowheads="1"/>
            </p:cNvSpPr>
            <p:nvPr/>
          </p:nvSpPr>
          <p:spPr bwMode="auto">
            <a:xfrm flipH="1" flipV="1">
              <a:off x="1056" y="1119"/>
              <a:ext cx="240" cy="2040"/>
            </a:xfrm>
            <a:prstGeom prst="rect">
              <a:avLst/>
            </a:prstGeom>
            <a:gradFill rotWithShape="1">
              <a:gsLst>
                <a:gs pos="0">
                  <a:srgbClr val="3B3B3B">
                    <a:alpha val="0"/>
                  </a:srgbClr>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a:defRPr/>
              </a:pPr>
              <a:endParaRPr lang="zh-CN" altLang="en-US" sz="1800">
                <a:ea typeface="宋体" charset="-122"/>
              </a:endParaRPr>
            </a:p>
          </p:txBody>
        </p:sp>
      </p:grpSp>
      <p:grpSp>
        <p:nvGrpSpPr>
          <p:cNvPr id="7" name="Group 33"/>
          <p:cNvGrpSpPr>
            <a:grpSpLocks/>
          </p:cNvGrpSpPr>
          <p:nvPr/>
        </p:nvGrpSpPr>
        <p:grpSpPr bwMode="auto">
          <a:xfrm>
            <a:off x="4572000" y="1905000"/>
            <a:ext cx="890588" cy="4138613"/>
            <a:chOff x="4800" y="1121"/>
            <a:chExt cx="561" cy="2042"/>
          </a:xfrm>
        </p:grpSpPr>
        <p:sp>
          <p:nvSpPr>
            <p:cNvPr id="8" name="Rectangle 18"/>
            <p:cNvSpPr>
              <a:spLocks noChangeArrowheads="1"/>
            </p:cNvSpPr>
            <p:nvPr/>
          </p:nvSpPr>
          <p:spPr bwMode="auto">
            <a:xfrm flipH="1" flipV="1">
              <a:off x="5025" y="1121"/>
              <a:ext cx="336" cy="2040"/>
            </a:xfrm>
            <a:prstGeom prst="rect">
              <a:avLst/>
            </a:prstGeom>
            <a:gradFill rotWithShape="1">
              <a:gsLst>
                <a:gs pos="0">
                  <a:schemeClr val="bg1"/>
                </a:gs>
                <a:gs pos="100000">
                  <a:srgbClr val="76767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a:defRPr/>
              </a:pPr>
              <a:endParaRPr lang="zh-CN" altLang="en-US" sz="1800">
                <a:ea typeface="宋体" charset="-122"/>
              </a:endParaRPr>
            </a:p>
          </p:txBody>
        </p:sp>
        <p:sp>
          <p:nvSpPr>
            <p:cNvPr id="9" name="Rectangle 19"/>
            <p:cNvSpPr>
              <a:spLocks noChangeArrowheads="1"/>
            </p:cNvSpPr>
            <p:nvPr/>
          </p:nvSpPr>
          <p:spPr bwMode="auto">
            <a:xfrm flipV="1">
              <a:off x="5025" y="1123"/>
              <a:ext cx="192" cy="2040"/>
            </a:xfrm>
            <a:prstGeom prst="rect">
              <a:avLst/>
            </a:prstGeom>
            <a:gradFill rotWithShape="1">
              <a:gsLst>
                <a:gs pos="0">
                  <a:schemeClr val="bg1"/>
                </a:gs>
                <a:gs pos="100000">
                  <a:srgbClr val="767676">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a:defRPr/>
              </a:pPr>
              <a:endParaRPr lang="zh-CN" altLang="en-US" sz="1800">
                <a:ea typeface="宋体" charset="-122"/>
              </a:endParaRPr>
            </a:p>
          </p:txBody>
        </p:sp>
        <p:sp>
          <p:nvSpPr>
            <p:cNvPr id="10" name="Rectangle 26"/>
            <p:cNvSpPr>
              <a:spLocks noChangeArrowheads="1"/>
            </p:cNvSpPr>
            <p:nvPr/>
          </p:nvSpPr>
          <p:spPr bwMode="auto">
            <a:xfrm flipV="1">
              <a:off x="4800" y="1122"/>
              <a:ext cx="240" cy="2040"/>
            </a:xfrm>
            <a:prstGeom prst="rect">
              <a:avLst/>
            </a:prstGeom>
            <a:gradFill rotWithShape="1">
              <a:gsLst>
                <a:gs pos="0">
                  <a:srgbClr val="3B3B3B">
                    <a:alpha val="0"/>
                  </a:srgbClr>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a:defRPr/>
              </a:pPr>
              <a:endParaRPr lang="zh-CN" altLang="en-US" sz="1800">
                <a:ea typeface="宋体" charset="-122"/>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20"/>
            <a:ext cx="9144000" cy="181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3000" fill="hold"/>
                                        <p:tgtEl>
                                          <p:spTgt spid="2"/>
                                        </p:tgtEl>
                                      </p:cBhvr>
                                      <p:by x="30000" y="100000"/>
                                    </p:animScale>
                                  </p:childTnLst>
                                </p:cTn>
                              </p:par>
                              <p:par>
                                <p:cTn id="7" presetID="0" presetClass="path" presetSubtype="0" fill="hold" nodeType="withEffect">
                                  <p:stCondLst>
                                    <p:cond delay="200"/>
                                  </p:stCondLst>
                                  <p:childTnLst>
                                    <p:animMotion origin="layout" path="M 0.02483 0.00046 L -0.35816 0.00046 " pathEditMode="relative" rAng="0" ptsTypes="AA">
                                      <p:cBhvr>
                                        <p:cTn id="8" dur="3000" fill="hold"/>
                                        <p:tgtEl>
                                          <p:spTgt spid="2"/>
                                        </p:tgtEl>
                                        <p:attrNameLst>
                                          <p:attrName>ppt_x</p:attrName>
                                          <p:attrName>ppt_y</p:attrName>
                                        </p:attrNameLst>
                                      </p:cBhvr>
                                      <p:rCtr x="-19100" y="0"/>
                                    </p:animMotion>
                                  </p:childTnLst>
                                </p:cTn>
                              </p:par>
                              <p:par>
                                <p:cTn id="9" presetID="6" presetClass="emph" presetSubtype="0" fill="hold" nodeType="withEffect">
                                  <p:stCondLst>
                                    <p:cond delay="0"/>
                                  </p:stCondLst>
                                  <p:childTnLst>
                                    <p:animScale>
                                      <p:cBhvr>
                                        <p:cTn id="10" dur="3000" fill="hold"/>
                                        <p:tgtEl>
                                          <p:spTgt spid="7"/>
                                        </p:tgtEl>
                                      </p:cBhvr>
                                      <p:by x="30000" y="100000"/>
                                    </p:animScale>
                                  </p:childTnLst>
                                </p:cTn>
                              </p:par>
                              <p:par>
                                <p:cTn id="11" presetID="0" presetClass="path" presetSubtype="0" fill="hold" nodeType="withEffect">
                                  <p:stCondLst>
                                    <p:cond delay="200"/>
                                  </p:stCondLst>
                                  <p:childTnLst>
                                    <p:animMotion origin="layout" path="M -2.22222E-6 -1.96532E-6 L 0.375 -1.96532E-6 " pathEditMode="relative" rAng="0" ptsTypes="AA">
                                      <p:cBhvr>
                                        <p:cTn id="12" dur="3000" fill="hold"/>
                                        <p:tgtEl>
                                          <p:spTgt spid="7"/>
                                        </p:tgtEl>
                                        <p:attrNameLst>
                                          <p:attrName>ppt_x</p:attrName>
                                          <p:attrName>ppt_y</p:attrName>
                                        </p:attrNameLst>
                                      </p:cBhvr>
                                      <p:rCtr x="18800" y="0"/>
                                    </p:animMotion>
                                  </p:childTnLst>
                                </p:cTn>
                              </p:par>
                              <p:par>
                                <p:cTn id="13" presetID="16" presetClass="entr" presetSubtype="37"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2900"/>
                                        <p:tgtEl>
                                          <p:spTgt spid="11"/>
                                        </p:tgtEl>
                                      </p:cBhvr>
                                    </p:animEffect>
                                  </p:childTnLst>
                                </p:cTn>
                              </p:par>
                              <p:par>
                                <p:cTn id="16" presetID="16" presetClass="entr" presetSubtype="37" fill="hold" nodeType="withEffect">
                                  <p:stCondLst>
                                    <p:cond delay="200"/>
                                  </p:stCondLst>
                                  <p:childTnLst>
                                    <p:set>
                                      <p:cBhvr>
                                        <p:cTn id="17" dur="1" fill="hold">
                                          <p:stCondLst>
                                            <p:cond delay="0"/>
                                          </p:stCondLst>
                                        </p:cTn>
                                        <p:tgtEl>
                                          <p:spTgt spid="4134"/>
                                        </p:tgtEl>
                                        <p:attrNameLst>
                                          <p:attrName>style.visibility</p:attrName>
                                        </p:attrNameLst>
                                      </p:cBhvr>
                                      <p:to>
                                        <p:strVal val="visible"/>
                                      </p:to>
                                    </p:set>
                                    <p:animEffect transition="in" filter="barn(outVertical)">
                                      <p:cBhvr>
                                        <p:cTn id="18" dur="2750"/>
                                        <p:tgtEl>
                                          <p:spTgt spid="413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4133"/>
                                        </p:tgtEl>
                                        <p:attrNameLst>
                                          <p:attrName>style.visibility</p:attrName>
                                        </p:attrNameLst>
                                      </p:cBhvr>
                                      <p:to>
                                        <p:strVal val="visible"/>
                                      </p:to>
                                    </p:set>
                                    <p:animEffect transition="in" filter="barn(outVertical)">
                                      <p:cBhvr>
                                        <p:cTn id="21" dur="2000"/>
                                        <p:tgtEl>
                                          <p:spTgt spid="413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1750"/>
                                        <p:tgtEl>
                                          <p:spTgt spid="2"/>
                                        </p:tgtEl>
                                      </p:cBhvr>
                                    </p:animEffect>
                                  </p:childTnLst>
                                </p:cTn>
                              </p:par>
                              <p:par>
                                <p:cTn id="27" presetID="16" presetClass="entr" presetSubtype="37"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outVertical)">
                                      <p:cBhvr>
                                        <p:cTn id="29"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1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solidFill>
                  <a:schemeClr val="bg1"/>
                </a:solidFill>
                <a:ea typeface="楷体" pitchFamily="49" charset="-122"/>
              </a:rPr>
              <a:t>二、  实践</a:t>
            </a:r>
            <a:r>
              <a:rPr lang="zh-CN" altLang="en-US" sz="3200" b="1" dirty="0" smtClean="0">
                <a:solidFill>
                  <a:schemeClr val="bg1"/>
                </a:solidFill>
                <a:ea typeface="楷体" pitchFamily="49" charset="-122"/>
              </a:rPr>
              <a:t>活动之拔河比赛</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180766"/>
            <a:ext cx="677234" cy="677234"/>
          </a:xfrm>
          <a:prstGeom prst="rect">
            <a:avLst/>
          </a:prstGeom>
        </p:spPr>
      </p:pic>
      <p:sp>
        <p:nvSpPr>
          <p:cNvPr id="2" name="标题 1"/>
          <p:cNvSpPr>
            <a:spLocks noGrp="1"/>
          </p:cNvSpPr>
          <p:nvPr>
            <p:ph type="title"/>
          </p:nvPr>
        </p:nvSpPr>
        <p:spPr>
          <a:xfrm>
            <a:off x="522514" y="902494"/>
            <a:ext cx="3124200" cy="758910"/>
          </a:xfrm>
        </p:spPr>
        <p:txBody>
          <a:bodyPr/>
          <a:lstStyle/>
          <a:p>
            <a:r>
              <a:rPr lang="zh-CN" altLang="en-US" dirty="0" smtClean="0"/>
              <a:t>拔河比赛风采欣赏：</a:t>
            </a:r>
            <a:endParaRPr lang="zh-CN" altLang="en-US" dirty="0"/>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380" y="3442663"/>
            <a:ext cx="2573766" cy="1930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200" y="4060371"/>
            <a:ext cx="2573766" cy="1930325"/>
          </a:xfrm>
          <a:prstGeom prst="rect">
            <a:avLst/>
          </a:prstGeom>
          <a:ln>
            <a:noFill/>
          </a:ln>
          <a:effectLst>
            <a:softEdge rad="112500"/>
          </a:effectLst>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9364" y="1563781"/>
            <a:ext cx="2573766" cy="1930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4600" y="4118466"/>
            <a:ext cx="2573766" cy="1930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5404" y="1147299"/>
            <a:ext cx="2573767" cy="1927915"/>
          </a:xfrm>
          <a:prstGeom prst="ellipse">
            <a:avLst/>
          </a:prstGeom>
          <a:ln>
            <a:noFill/>
          </a:ln>
          <a:effectLst>
            <a:softEdge rad="112500"/>
          </a:effectLst>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5929" y="2743200"/>
            <a:ext cx="2422073" cy="1816554"/>
          </a:xfrm>
          <a:prstGeom prst="ellipse">
            <a:avLst/>
          </a:prstGeom>
          <a:ln>
            <a:noFill/>
          </a:ln>
          <a:effectLst>
            <a:softEdge rad="112500"/>
          </a:effectLst>
        </p:spPr>
      </p:pic>
      <p:sp>
        <p:nvSpPr>
          <p:cNvPr id="13" name="TextBox 12"/>
          <p:cNvSpPr txBox="1"/>
          <p:nvPr/>
        </p:nvSpPr>
        <p:spPr>
          <a:xfrm>
            <a:off x="102513" y="1904999"/>
            <a:ext cx="430887" cy="1537663"/>
          </a:xfrm>
          <a:prstGeom prst="rect">
            <a:avLst/>
          </a:prstGeom>
          <a:noFill/>
        </p:spPr>
        <p:txBody>
          <a:bodyPr vert="eaVert" wrap="square" rtlCol="0">
            <a:spAutoFit/>
          </a:bodyPr>
          <a:lstStyle/>
          <a:p>
            <a:r>
              <a:rPr lang="zh-CN" altLang="en-US" dirty="0" smtClean="0"/>
              <a:t>各班级员入场</a:t>
            </a:r>
            <a:endParaRPr lang="zh-CN" altLang="en-US" dirty="0"/>
          </a:p>
        </p:txBody>
      </p:sp>
      <p:sp>
        <p:nvSpPr>
          <p:cNvPr id="14" name="TextBox 13"/>
          <p:cNvSpPr txBox="1"/>
          <p:nvPr/>
        </p:nvSpPr>
        <p:spPr>
          <a:xfrm>
            <a:off x="102513" y="3886200"/>
            <a:ext cx="430887" cy="1721511"/>
          </a:xfrm>
          <a:prstGeom prst="rect">
            <a:avLst/>
          </a:prstGeom>
          <a:noFill/>
        </p:spPr>
        <p:txBody>
          <a:bodyPr vert="eaVert" wrap="square" rtlCol="0">
            <a:spAutoFit/>
          </a:bodyPr>
          <a:lstStyle/>
          <a:p>
            <a:r>
              <a:rPr lang="zh-CN" altLang="en-US" dirty="0" smtClean="0"/>
              <a:t>激烈的比赛</a:t>
            </a:r>
            <a:endParaRPr lang="zh-CN" altLang="en-US" dirty="0"/>
          </a:p>
        </p:txBody>
      </p:sp>
      <p:sp>
        <p:nvSpPr>
          <p:cNvPr id="15" name="TextBox 14"/>
          <p:cNvSpPr txBox="1"/>
          <p:nvPr/>
        </p:nvSpPr>
        <p:spPr>
          <a:xfrm>
            <a:off x="2971800" y="1752600"/>
            <a:ext cx="343604" cy="1077218"/>
          </a:xfrm>
          <a:prstGeom prst="rect">
            <a:avLst/>
          </a:prstGeom>
          <a:noFill/>
        </p:spPr>
        <p:txBody>
          <a:bodyPr wrap="square" rtlCol="0">
            <a:spAutoFit/>
          </a:bodyPr>
          <a:lstStyle/>
          <a:p>
            <a:r>
              <a:rPr lang="zh-CN" altLang="en-US" dirty="0" smtClean="0"/>
              <a:t>音乐表演</a:t>
            </a:r>
            <a:endParaRPr lang="zh-CN" altLang="en-US" dirty="0"/>
          </a:p>
        </p:txBody>
      </p:sp>
      <p:sp>
        <p:nvSpPr>
          <p:cNvPr id="16" name="TextBox 15"/>
          <p:cNvSpPr txBox="1"/>
          <p:nvPr/>
        </p:nvSpPr>
        <p:spPr>
          <a:xfrm>
            <a:off x="5791200" y="1563781"/>
            <a:ext cx="381000" cy="1323439"/>
          </a:xfrm>
          <a:prstGeom prst="rect">
            <a:avLst/>
          </a:prstGeom>
          <a:noFill/>
        </p:spPr>
        <p:txBody>
          <a:bodyPr wrap="square" rtlCol="0">
            <a:spAutoFit/>
          </a:bodyPr>
          <a:lstStyle/>
          <a:p>
            <a:r>
              <a:rPr lang="zh-CN" altLang="en-US" dirty="0" smtClean="0"/>
              <a:t>胜利的欢呼</a:t>
            </a:r>
            <a:endParaRPr lang="zh-CN" altLang="en-US" dirty="0"/>
          </a:p>
        </p:txBody>
      </p:sp>
      <p:sp>
        <p:nvSpPr>
          <p:cNvPr id="17" name="TextBox 16"/>
          <p:cNvSpPr txBox="1"/>
          <p:nvPr/>
        </p:nvSpPr>
        <p:spPr>
          <a:xfrm>
            <a:off x="5332942" y="4559754"/>
            <a:ext cx="229658" cy="1077218"/>
          </a:xfrm>
          <a:prstGeom prst="rect">
            <a:avLst/>
          </a:prstGeom>
          <a:noFill/>
        </p:spPr>
        <p:txBody>
          <a:bodyPr wrap="square" rtlCol="0">
            <a:spAutoFit/>
          </a:bodyPr>
          <a:lstStyle/>
          <a:p>
            <a:r>
              <a:rPr lang="zh-CN" altLang="en-US" dirty="0" smtClean="0"/>
              <a:t>颁奖典礼</a:t>
            </a:r>
            <a:endParaRPr lang="zh-CN" altLang="en-US" dirty="0"/>
          </a:p>
        </p:txBody>
      </p:sp>
      <p:sp>
        <p:nvSpPr>
          <p:cNvPr id="18" name="TextBox 17"/>
          <p:cNvSpPr txBox="1"/>
          <p:nvPr/>
        </p:nvSpPr>
        <p:spPr>
          <a:xfrm>
            <a:off x="5791200" y="4284201"/>
            <a:ext cx="478164" cy="1815882"/>
          </a:xfrm>
          <a:prstGeom prst="rect">
            <a:avLst/>
          </a:prstGeom>
          <a:noFill/>
        </p:spPr>
        <p:txBody>
          <a:bodyPr wrap="square" rtlCol="0">
            <a:spAutoFit/>
          </a:bodyPr>
          <a:lstStyle/>
          <a:p>
            <a:r>
              <a:rPr lang="zh-CN" altLang="en-US" dirty="0" smtClean="0"/>
              <a:t>学生要求的合照</a:t>
            </a:r>
            <a:endParaRPr lang="zh-CN" altLang="en-US" dirty="0"/>
          </a:p>
        </p:txBody>
      </p:sp>
      <p:sp>
        <p:nvSpPr>
          <p:cNvPr id="20" name="TextBox 19"/>
          <p:cNvSpPr txBox="1"/>
          <p:nvPr/>
        </p:nvSpPr>
        <p:spPr>
          <a:xfrm>
            <a:off x="3675042" y="2887220"/>
            <a:ext cx="430887" cy="1672534"/>
          </a:xfrm>
          <a:prstGeom prst="rect">
            <a:avLst/>
          </a:prstGeom>
          <a:noFill/>
        </p:spPr>
        <p:txBody>
          <a:bodyPr vert="eaVert" wrap="square" rtlCol="0">
            <a:spAutoFit/>
          </a:bodyPr>
          <a:lstStyle/>
          <a:p>
            <a:r>
              <a:rPr lang="zh-CN" altLang="en-US" dirty="0" smtClean="0"/>
              <a:t>咬紧牙关不放弃</a:t>
            </a:r>
            <a:endParaRPr lang="zh-CN" altLang="en-US" dirty="0"/>
          </a:p>
        </p:txBody>
      </p:sp>
      <p:pic>
        <p:nvPicPr>
          <p:cNvPr id="26" name="图片 25"/>
          <p:cNvPicPr/>
          <p:nvPr/>
        </p:nvPicPr>
        <p:blipFill>
          <a:blip r:embed="rId11" cstate="print">
            <a:extLst>
              <a:ext uri="{28A0092B-C50C-407E-A947-70E740481C1C}">
                <a14:useLocalDpi xmlns:a14="http://schemas.microsoft.com/office/drawing/2010/main" val="0"/>
              </a:ext>
            </a:extLst>
          </a:blip>
          <a:stretch>
            <a:fillRect/>
          </a:stretch>
        </p:blipFill>
        <p:spPr>
          <a:xfrm>
            <a:off x="533400" y="1581205"/>
            <a:ext cx="2525395" cy="1895475"/>
          </a:xfrm>
          <a:prstGeom prst="ellipse">
            <a:avLst/>
          </a:prstGeom>
          <a:ln>
            <a:noFill/>
          </a:ln>
          <a:effectLst>
            <a:softEdge rad="112500"/>
          </a:effectLst>
        </p:spPr>
      </p:pic>
    </p:spTree>
    <p:extLst>
      <p:ext uri="{BB962C8B-B14F-4D97-AF65-F5344CB8AC3E}">
        <p14:creationId xmlns:p14="http://schemas.microsoft.com/office/powerpoint/2010/main" val="85832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21"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par>
                                <p:cTn id="17" presetID="21"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heel(1)">
                                      <p:cBhvr>
                                        <p:cTn id="2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smtClean="0">
                <a:solidFill>
                  <a:schemeClr val="bg1"/>
                </a:solidFill>
                <a:ea typeface="楷体" pitchFamily="49" charset="-122"/>
              </a:rPr>
              <a:t>          二</a:t>
            </a:r>
            <a:r>
              <a:rPr lang="zh-CN" altLang="en-US" sz="3200" b="1" dirty="0">
                <a:solidFill>
                  <a:schemeClr val="bg1"/>
                </a:solidFill>
                <a:ea typeface="楷体" pitchFamily="49" charset="-122"/>
              </a:rPr>
              <a:t>、  实践</a:t>
            </a:r>
            <a:r>
              <a:rPr lang="zh-CN" altLang="en-US" sz="3200" b="1" dirty="0" smtClean="0">
                <a:solidFill>
                  <a:schemeClr val="bg1"/>
                </a:solidFill>
                <a:ea typeface="楷体" pitchFamily="49" charset="-122"/>
              </a:rPr>
              <a:t>活动之座谈会</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1549" y="1530974"/>
            <a:ext cx="3034847" cy="2023231"/>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8996" y="3657600"/>
            <a:ext cx="3311100" cy="2207400"/>
          </a:xfrm>
          <a:prstGeom prst="rect">
            <a:avLst/>
          </a:prstGeom>
        </p:spPr>
      </p:pic>
      <p:pic>
        <p:nvPicPr>
          <p:cNvPr id="11" name="图片 10" descr="E:\活动\820\DSC0496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6086" y="1705391"/>
            <a:ext cx="3038460" cy="1990309"/>
          </a:xfrm>
          <a:prstGeom prst="rect">
            <a:avLst/>
          </a:prstGeom>
          <a:noFill/>
          <a:ln>
            <a:noFill/>
          </a:ln>
        </p:spPr>
      </p:pic>
      <p:sp>
        <p:nvSpPr>
          <p:cNvPr id="4" name="标题 3"/>
          <p:cNvSpPr>
            <a:spLocks noGrp="1"/>
          </p:cNvSpPr>
          <p:nvPr>
            <p:ph type="title"/>
          </p:nvPr>
        </p:nvSpPr>
        <p:spPr>
          <a:xfrm>
            <a:off x="457200" y="273050"/>
            <a:ext cx="4578116" cy="1257924"/>
          </a:xfrm>
        </p:spPr>
        <p:txBody>
          <a:bodyPr/>
          <a:lstStyle/>
          <a:p>
            <a:r>
              <a:rPr lang="zh-CN" altLang="en-US" dirty="0" smtClean="0"/>
              <a:t>座谈会一</a:t>
            </a:r>
            <a:r>
              <a:rPr lang="en-US" altLang="zh-CN" dirty="0" smtClean="0"/>
              <a:t>—</a:t>
            </a:r>
            <a:r>
              <a:rPr lang="zh-CN" altLang="en-US" dirty="0" smtClean="0"/>
              <a:t>西山董事长兼总校长张文彬</a:t>
            </a:r>
            <a:endParaRPr lang="zh-CN" altLang="en-US" dirty="0"/>
          </a:p>
        </p:txBody>
      </p:sp>
      <p:sp>
        <p:nvSpPr>
          <p:cNvPr id="6" name="文本占位符 5"/>
          <p:cNvSpPr>
            <a:spLocks noGrp="1"/>
          </p:cNvSpPr>
          <p:nvPr>
            <p:ph type="body" sz="half" idx="2"/>
          </p:nvPr>
        </p:nvSpPr>
        <p:spPr>
          <a:xfrm>
            <a:off x="457200" y="1530974"/>
            <a:ext cx="3008313" cy="4595189"/>
          </a:xfrm>
        </p:spPr>
        <p:txBody>
          <a:bodyPr/>
          <a:lstStyle/>
          <a:p>
            <a:pPr marL="285750" indent="-285750">
              <a:buFont typeface="Arial" panose="020B0604020202020204" pitchFamily="34" charset="0"/>
              <a:buChar char="•"/>
            </a:pPr>
            <a:r>
              <a:rPr lang="en-US" altLang="zh-CN" sz="2000" dirty="0"/>
              <a:t>8</a:t>
            </a:r>
            <a:r>
              <a:rPr lang="zh-CN" altLang="en-US" sz="2000" dirty="0"/>
              <a:t>月</a:t>
            </a:r>
            <a:r>
              <a:rPr lang="en-US" altLang="zh-CN" sz="2000" dirty="0"/>
              <a:t>20</a:t>
            </a:r>
            <a:r>
              <a:rPr lang="zh-CN" altLang="en-US" sz="2000" dirty="0"/>
              <a:t>日</a:t>
            </a:r>
            <a:r>
              <a:rPr lang="zh-CN" altLang="en-US" sz="2000" dirty="0" smtClean="0"/>
              <a:t>，实践团队接受</a:t>
            </a:r>
            <a:r>
              <a:rPr lang="zh-CN" altLang="en-US" sz="2000" dirty="0"/>
              <a:t>了西山教育集团董事长兼总校长张文斌先生的</a:t>
            </a:r>
            <a:r>
              <a:rPr lang="zh-CN" altLang="en-US" sz="2000" dirty="0" smtClean="0"/>
              <a:t>接见</a:t>
            </a:r>
            <a:endParaRPr lang="en-US" altLang="zh-CN" sz="2000" dirty="0" smtClean="0"/>
          </a:p>
          <a:p>
            <a:pPr marL="285750" indent="-285750">
              <a:buFont typeface="Arial" panose="020B0604020202020204" pitchFamily="34" charset="0"/>
              <a:buChar char="•"/>
            </a:pPr>
            <a:r>
              <a:rPr lang="zh-CN" altLang="en-US" sz="2000" dirty="0" smtClean="0"/>
              <a:t>张董事长向</a:t>
            </a:r>
            <a:r>
              <a:rPr lang="zh-CN" altLang="en-US" sz="2000" dirty="0"/>
              <a:t>实践队成员介绍了西山教育集团的发展历程和前景</a:t>
            </a:r>
            <a:r>
              <a:rPr lang="zh-CN" altLang="en-US" sz="2000" dirty="0" smtClean="0"/>
              <a:t>展望，并就教育等方面与我们展开交谈</a:t>
            </a:r>
            <a:endParaRPr lang="en-US" altLang="zh-CN" sz="2000" dirty="0" smtClean="0"/>
          </a:p>
          <a:p>
            <a:pPr marL="285750" indent="-285750">
              <a:buFont typeface="Arial" panose="020B0604020202020204" pitchFamily="34" charset="0"/>
              <a:buChar char="•"/>
            </a:pPr>
            <a:r>
              <a:rPr lang="zh-CN" altLang="zh-CN" sz="2000" dirty="0" smtClean="0"/>
              <a:t>会谈后</a:t>
            </a:r>
            <a:r>
              <a:rPr lang="zh-CN" altLang="zh-CN" sz="2000" dirty="0"/>
              <a:t>，</a:t>
            </a:r>
            <a:r>
              <a:rPr lang="zh-CN" altLang="zh-CN" sz="2000" dirty="0" smtClean="0"/>
              <a:t>张董事长对</a:t>
            </a:r>
            <a:r>
              <a:rPr lang="zh-CN" altLang="zh-CN" sz="2000" dirty="0"/>
              <a:t>我实践队成员</a:t>
            </a:r>
            <a:r>
              <a:rPr lang="zh-CN" altLang="zh-CN" sz="2000" dirty="0" smtClean="0"/>
              <a:t>十</a:t>
            </a:r>
            <a:r>
              <a:rPr lang="zh-CN" altLang="en-US" sz="2000" dirty="0" smtClean="0"/>
              <a:t>几</a:t>
            </a:r>
            <a:r>
              <a:rPr lang="zh-CN" altLang="zh-CN" sz="2000" dirty="0" smtClean="0"/>
              <a:t>天</a:t>
            </a:r>
            <a:r>
              <a:rPr lang="zh-CN" altLang="zh-CN" sz="2000" dirty="0"/>
              <a:t>来辛勤付出表示肯定，</a:t>
            </a:r>
            <a:r>
              <a:rPr lang="zh-CN" altLang="zh-CN" sz="2000" dirty="0" smtClean="0"/>
              <a:t>并希望</a:t>
            </a:r>
            <a:r>
              <a:rPr lang="zh-CN" altLang="zh-CN" sz="2000" dirty="0"/>
              <a:t>队员们</a:t>
            </a:r>
            <a:r>
              <a:rPr lang="zh-CN" altLang="zh-CN" sz="2000" dirty="0" smtClean="0"/>
              <a:t>能够为</a:t>
            </a:r>
            <a:r>
              <a:rPr lang="zh-CN" altLang="zh-CN" sz="2000" dirty="0"/>
              <a:t>西山的发展出谋划策</a:t>
            </a:r>
            <a:endParaRPr lang="zh-CN" altLang="en-US" sz="2000" dirty="0"/>
          </a:p>
        </p:txBody>
      </p:sp>
    </p:spTree>
    <p:extLst>
      <p:ext uri="{BB962C8B-B14F-4D97-AF65-F5344CB8AC3E}">
        <p14:creationId xmlns:p14="http://schemas.microsoft.com/office/powerpoint/2010/main" val="33056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smtClean="0">
                <a:solidFill>
                  <a:schemeClr val="bg1"/>
                </a:solidFill>
                <a:ea typeface="楷体" pitchFamily="49" charset="-122"/>
              </a:rPr>
              <a:t>          二</a:t>
            </a:r>
            <a:r>
              <a:rPr lang="zh-CN" altLang="en-US" sz="3200" b="1" dirty="0">
                <a:solidFill>
                  <a:schemeClr val="bg1"/>
                </a:solidFill>
                <a:ea typeface="楷体" pitchFamily="49" charset="-122"/>
              </a:rPr>
              <a:t>、  实践</a:t>
            </a:r>
            <a:r>
              <a:rPr lang="zh-CN" altLang="en-US" sz="3200" b="1" dirty="0" smtClean="0">
                <a:solidFill>
                  <a:schemeClr val="bg1"/>
                </a:solidFill>
                <a:ea typeface="楷体" pitchFamily="49" charset="-122"/>
              </a:rPr>
              <a:t>活动之座谈会</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sp>
        <p:nvSpPr>
          <p:cNvPr id="4" name="标题 3"/>
          <p:cNvSpPr>
            <a:spLocks noGrp="1"/>
          </p:cNvSpPr>
          <p:nvPr>
            <p:ph type="title"/>
          </p:nvPr>
        </p:nvSpPr>
        <p:spPr>
          <a:xfrm>
            <a:off x="457200" y="273050"/>
            <a:ext cx="4578116" cy="1257924"/>
          </a:xfrm>
        </p:spPr>
        <p:txBody>
          <a:bodyPr/>
          <a:lstStyle/>
          <a:p>
            <a:r>
              <a:rPr lang="zh-CN" altLang="en-US" dirty="0" smtClean="0"/>
              <a:t>座谈会二</a:t>
            </a:r>
            <a:r>
              <a:rPr lang="en-US" altLang="zh-CN" dirty="0" smtClean="0"/>
              <a:t>—</a:t>
            </a:r>
            <a:r>
              <a:rPr lang="zh-CN" altLang="en-US" dirty="0" smtClean="0"/>
              <a:t>西山高级中学教务处主任</a:t>
            </a:r>
            <a:endParaRPr lang="zh-CN" altLang="en-US" dirty="0"/>
          </a:p>
        </p:txBody>
      </p:sp>
      <p:sp>
        <p:nvSpPr>
          <p:cNvPr id="6" name="文本占位符 5"/>
          <p:cNvSpPr>
            <a:spLocks noGrp="1"/>
          </p:cNvSpPr>
          <p:nvPr>
            <p:ph type="body" sz="half" idx="2"/>
          </p:nvPr>
        </p:nvSpPr>
        <p:spPr>
          <a:xfrm>
            <a:off x="457200" y="1530974"/>
            <a:ext cx="3008313" cy="4595189"/>
          </a:xfrm>
        </p:spPr>
        <p:txBody>
          <a:bodyPr/>
          <a:lstStyle/>
          <a:p>
            <a:pPr marL="285750" indent="-285750">
              <a:buFont typeface="Arial" panose="020B0604020202020204" pitchFamily="34" charset="0"/>
              <a:buChar char="•"/>
            </a:pPr>
            <a:r>
              <a:rPr lang="en-US" altLang="zh-CN" sz="2000" dirty="0"/>
              <a:t>8</a:t>
            </a:r>
            <a:r>
              <a:rPr lang="zh-CN" altLang="en-US" sz="2000" dirty="0"/>
              <a:t>月</a:t>
            </a:r>
            <a:r>
              <a:rPr lang="en-US" altLang="zh-CN" sz="2000" dirty="0" smtClean="0"/>
              <a:t>21</a:t>
            </a:r>
            <a:r>
              <a:rPr lang="zh-CN" altLang="en-US" sz="2000" dirty="0" smtClean="0"/>
              <a:t>日，实践团队大部分成员</a:t>
            </a:r>
            <a:r>
              <a:rPr lang="zh-CN" altLang="en-US" sz="2000" dirty="0"/>
              <a:t>接受了西山高级中学</a:t>
            </a:r>
            <a:r>
              <a:rPr lang="zh-CN" altLang="en-US" sz="2000" dirty="0" smtClean="0"/>
              <a:t>教务处何主任</a:t>
            </a:r>
            <a:r>
              <a:rPr lang="zh-CN" altLang="en-US" sz="2000" dirty="0"/>
              <a:t>的</a:t>
            </a:r>
            <a:r>
              <a:rPr lang="zh-CN" altLang="en-US" sz="2000" dirty="0" smtClean="0"/>
              <a:t>接见</a:t>
            </a:r>
            <a:endParaRPr lang="en-US" altLang="zh-CN" sz="2000" dirty="0" smtClean="0"/>
          </a:p>
          <a:p>
            <a:pPr marL="285750" indent="-285750">
              <a:buFont typeface="Arial" panose="020B0604020202020204" pitchFamily="34" charset="0"/>
              <a:buChar char="•"/>
            </a:pPr>
            <a:r>
              <a:rPr lang="zh-CN" altLang="en-US" sz="2000" dirty="0" smtClean="0"/>
              <a:t>何主任与我们就民办学校与公立学校的教师、教育等方向以及队员们的未来职业规划进行交谈</a:t>
            </a:r>
            <a:endParaRPr lang="en-US" altLang="zh-CN" sz="2000" dirty="0" smtClean="0"/>
          </a:p>
          <a:p>
            <a:endParaRPr lang="en-US" altLang="zh-CN" sz="2000" dirty="0" smtClean="0"/>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6653" y="1636543"/>
            <a:ext cx="3625214" cy="2042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4394" y="3733800"/>
            <a:ext cx="3625214" cy="2042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5108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smtClean="0">
                <a:solidFill>
                  <a:schemeClr val="bg1"/>
                </a:solidFill>
                <a:ea typeface="楷体" pitchFamily="49" charset="-122"/>
              </a:rPr>
              <a:t>       二</a:t>
            </a:r>
            <a:r>
              <a:rPr lang="zh-CN" altLang="en-US" sz="3200" b="1" dirty="0">
                <a:solidFill>
                  <a:schemeClr val="bg1"/>
                </a:solidFill>
                <a:ea typeface="楷体" pitchFamily="49" charset="-122"/>
              </a:rPr>
              <a:t>、  实践</a:t>
            </a:r>
            <a:r>
              <a:rPr lang="zh-CN" altLang="en-US" sz="3200" b="1" dirty="0" smtClean="0">
                <a:solidFill>
                  <a:schemeClr val="bg1"/>
                </a:solidFill>
                <a:ea typeface="楷体" pitchFamily="49" charset="-122"/>
              </a:rPr>
              <a:t>活动之讲座</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sp>
        <p:nvSpPr>
          <p:cNvPr id="2" name="标题 1"/>
          <p:cNvSpPr>
            <a:spLocks noGrp="1"/>
          </p:cNvSpPr>
          <p:nvPr>
            <p:ph type="title"/>
          </p:nvPr>
        </p:nvSpPr>
        <p:spPr>
          <a:xfrm>
            <a:off x="457200" y="1295400"/>
            <a:ext cx="8229600" cy="762000"/>
          </a:xfrm>
        </p:spPr>
        <p:txBody>
          <a:bodyPr/>
          <a:lstStyle/>
          <a:p>
            <a:pPr algn="l"/>
            <a:r>
              <a:rPr lang="zh-CN" altLang="en-US" sz="2000" b="1" dirty="0" smtClean="0"/>
              <a:t>讲座：</a:t>
            </a:r>
            <a:endParaRPr lang="zh-CN" altLang="en-US" sz="2000" b="1" dirty="0"/>
          </a:p>
        </p:txBody>
      </p:sp>
      <p:sp>
        <p:nvSpPr>
          <p:cNvPr id="3" name="内容占位符 2"/>
          <p:cNvSpPr>
            <a:spLocks noGrp="1"/>
          </p:cNvSpPr>
          <p:nvPr>
            <p:ph idx="1"/>
          </p:nvPr>
        </p:nvSpPr>
        <p:spPr>
          <a:xfrm>
            <a:off x="457200" y="2057400"/>
            <a:ext cx="3962400" cy="4068763"/>
          </a:xfrm>
        </p:spPr>
        <p:txBody>
          <a:bodyPr/>
          <a:lstStyle/>
          <a:p>
            <a:r>
              <a:rPr lang="zh-CN" altLang="en-US" sz="2000" dirty="0" smtClean="0"/>
              <a:t>讲座分成</a:t>
            </a:r>
            <a:r>
              <a:rPr lang="en-US" altLang="zh-CN" sz="2000" dirty="0" smtClean="0"/>
              <a:t>3</a:t>
            </a:r>
            <a:r>
              <a:rPr lang="zh-CN" altLang="en-US" sz="2000" dirty="0" smtClean="0"/>
              <a:t>场（阶梯教室容纳人数有限），两场理科，一场文科</a:t>
            </a:r>
            <a:endParaRPr lang="en-US" altLang="zh-CN" sz="2000" dirty="0" smtClean="0"/>
          </a:p>
          <a:p>
            <a:r>
              <a:rPr lang="zh-CN" altLang="zh-CN" sz="2000" dirty="0"/>
              <a:t>讲座一共分为两个个方面，分别是何为大学、各个学科的学习方法</a:t>
            </a:r>
            <a:endParaRPr lang="en-US" altLang="zh-CN" sz="2000" dirty="0"/>
          </a:p>
          <a:p>
            <a:r>
              <a:rPr lang="zh-CN" altLang="en-US" sz="2000" dirty="0" smtClean="0"/>
              <a:t>讲座还增设提问环节，让学生自主提问</a:t>
            </a:r>
            <a:endParaRPr lang="en-US" altLang="zh-CN" sz="2000" dirty="0" smtClean="0"/>
          </a:p>
          <a:p>
            <a:r>
              <a:rPr lang="zh-CN" altLang="en-US" sz="2000" dirty="0" smtClean="0"/>
              <a:t>校方提供场地、设备等，其余全权交给喻真队全体成员负责</a:t>
            </a:r>
            <a:endParaRPr lang="en-US" altLang="zh-CN" sz="2000" dirty="0" smtClean="0"/>
          </a:p>
          <a:p>
            <a:endParaRPr lang="zh-CN" altLang="en-US" sz="2000" dirty="0"/>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2481200"/>
            <a:ext cx="3352800" cy="25155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2518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smtClean="0">
                <a:solidFill>
                  <a:schemeClr val="bg1"/>
                </a:solidFill>
                <a:ea typeface="楷体" pitchFamily="49" charset="-122"/>
              </a:rPr>
              <a:t>           二</a:t>
            </a:r>
            <a:r>
              <a:rPr lang="zh-CN" altLang="en-US" sz="3200" b="1" dirty="0">
                <a:solidFill>
                  <a:schemeClr val="bg1"/>
                </a:solidFill>
                <a:ea typeface="楷体" pitchFamily="49" charset="-122"/>
              </a:rPr>
              <a:t>、  实践</a:t>
            </a:r>
            <a:r>
              <a:rPr lang="zh-CN" altLang="en-US" sz="3200" b="1" dirty="0" smtClean="0">
                <a:solidFill>
                  <a:schemeClr val="bg1"/>
                </a:solidFill>
                <a:ea typeface="楷体" pitchFamily="49" charset="-122"/>
              </a:rPr>
              <a:t>活动之讲座</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sp>
        <p:nvSpPr>
          <p:cNvPr id="2" name="标题 1"/>
          <p:cNvSpPr>
            <a:spLocks noGrp="1"/>
          </p:cNvSpPr>
          <p:nvPr>
            <p:ph type="title"/>
          </p:nvPr>
        </p:nvSpPr>
        <p:spPr>
          <a:xfrm>
            <a:off x="458333" y="489298"/>
            <a:ext cx="3008313" cy="1162050"/>
          </a:xfrm>
        </p:spPr>
        <p:txBody>
          <a:bodyPr/>
          <a:lstStyle/>
          <a:p>
            <a:r>
              <a:rPr lang="zh-CN" altLang="en-US" dirty="0" smtClean="0"/>
              <a:t>大学讲座风采欣赏：</a:t>
            </a:r>
            <a:endParaRPr lang="zh-CN" altLang="en-US" dirty="0"/>
          </a:p>
        </p:txBody>
      </p:sp>
      <p:pic>
        <p:nvPicPr>
          <p:cNvPr id="5" name="内容占位符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777799" y="2322486"/>
            <a:ext cx="2129456" cy="1597715"/>
          </a:xfrm>
          <a:prstGeom prst="rect">
            <a:avLst/>
          </a:prstGeom>
          <a:ln>
            <a:noFill/>
          </a:ln>
          <a:effectLst>
            <a:softEdge rad="112500"/>
          </a:effectLst>
        </p:spPr>
      </p:pic>
      <p:sp>
        <p:nvSpPr>
          <p:cNvPr id="4" name="文本占位符 3"/>
          <p:cNvSpPr>
            <a:spLocks noGrp="1"/>
          </p:cNvSpPr>
          <p:nvPr>
            <p:ph type="body" sz="half" idx="2"/>
          </p:nvPr>
        </p:nvSpPr>
        <p:spPr>
          <a:xfrm>
            <a:off x="457200" y="1905000"/>
            <a:ext cx="3008313" cy="4221163"/>
          </a:xfrm>
        </p:spPr>
        <p:txBody>
          <a:bodyPr/>
          <a:lstStyle/>
          <a:p>
            <a:endParaRPr lang="zh-CN" altLang="en-US" dirty="0"/>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2621560"/>
            <a:ext cx="2984834" cy="223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600" y="1858490"/>
            <a:ext cx="2412612" cy="1810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6553" y="3818400"/>
            <a:ext cx="2563599" cy="1923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9105" y="3793431"/>
            <a:ext cx="2715986" cy="2036990"/>
          </a:xfrm>
          <a:prstGeom prst="ellipse">
            <a:avLst/>
          </a:prstGeom>
          <a:ln>
            <a:noFill/>
          </a:ln>
          <a:effectLst>
            <a:softEdge rad="112500"/>
          </a:effectLst>
        </p:spPr>
      </p:pic>
      <p:sp>
        <p:nvSpPr>
          <p:cNvPr id="12" name="TextBox 11"/>
          <p:cNvSpPr txBox="1"/>
          <p:nvPr/>
        </p:nvSpPr>
        <p:spPr>
          <a:xfrm>
            <a:off x="248283" y="3818400"/>
            <a:ext cx="430887" cy="1807384"/>
          </a:xfrm>
          <a:prstGeom prst="rect">
            <a:avLst/>
          </a:prstGeom>
          <a:noFill/>
        </p:spPr>
        <p:txBody>
          <a:bodyPr vert="eaVert" wrap="square" rtlCol="0">
            <a:spAutoFit/>
          </a:bodyPr>
          <a:lstStyle/>
          <a:p>
            <a:r>
              <a:rPr lang="zh-CN" altLang="en-US" dirty="0" smtClean="0"/>
              <a:t>学生认真听讲</a:t>
            </a:r>
            <a:endParaRPr lang="zh-CN" altLang="en-US" dirty="0"/>
          </a:p>
        </p:txBody>
      </p:sp>
      <p:sp>
        <p:nvSpPr>
          <p:cNvPr id="13" name="TextBox 12"/>
          <p:cNvSpPr txBox="1"/>
          <p:nvPr/>
        </p:nvSpPr>
        <p:spPr>
          <a:xfrm>
            <a:off x="940713" y="1716477"/>
            <a:ext cx="430887" cy="2133600"/>
          </a:xfrm>
          <a:prstGeom prst="rect">
            <a:avLst/>
          </a:prstGeom>
          <a:noFill/>
        </p:spPr>
        <p:txBody>
          <a:bodyPr vert="eaVert" wrap="square" rtlCol="0">
            <a:spAutoFit/>
          </a:bodyPr>
          <a:lstStyle/>
          <a:p>
            <a:r>
              <a:rPr lang="zh-CN" altLang="en-US" dirty="0" smtClean="0"/>
              <a:t>李泽桐主讲何为大学</a:t>
            </a:r>
            <a:endParaRPr lang="zh-CN" altLang="en-US" dirty="0"/>
          </a:p>
        </p:txBody>
      </p:sp>
      <p:sp>
        <p:nvSpPr>
          <p:cNvPr id="14" name="TextBox 13"/>
          <p:cNvSpPr txBox="1"/>
          <p:nvPr/>
        </p:nvSpPr>
        <p:spPr>
          <a:xfrm>
            <a:off x="8755751" y="2009394"/>
            <a:ext cx="430887" cy="1792677"/>
          </a:xfrm>
          <a:prstGeom prst="rect">
            <a:avLst/>
          </a:prstGeom>
          <a:noFill/>
        </p:spPr>
        <p:txBody>
          <a:bodyPr vert="eaVert" wrap="square" rtlCol="0">
            <a:spAutoFit/>
          </a:bodyPr>
          <a:lstStyle/>
          <a:p>
            <a:r>
              <a:rPr lang="zh-CN" altLang="en-US" dirty="0" smtClean="0"/>
              <a:t>播放自制的视频</a:t>
            </a:r>
            <a:endParaRPr lang="zh-CN" altLang="en-US" dirty="0"/>
          </a:p>
        </p:txBody>
      </p:sp>
      <p:sp>
        <p:nvSpPr>
          <p:cNvPr id="15" name="TextBox 14"/>
          <p:cNvSpPr txBox="1"/>
          <p:nvPr/>
        </p:nvSpPr>
        <p:spPr>
          <a:xfrm>
            <a:off x="3150513" y="3793431"/>
            <a:ext cx="430887" cy="1526308"/>
          </a:xfrm>
          <a:prstGeom prst="rect">
            <a:avLst/>
          </a:prstGeom>
          <a:noFill/>
        </p:spPr>
        <p:txBody>
          <a:bodyPr vert="eaVert" wrap="square" rtlCol="0">
            <a:spAutoFit/>
          </a:bodyPr>
          <a:lstStyle/>
          <a:p>
            <a:r>
              <a:rPr lang="zh-CN" altLang="en-US" dirty="0" smtClean="0"/>
              <a:t>各学科学习方法</a:t>
            </a:r>
            <a:endParaRPr lang="zh-CN" altLang="en-US" dirty="0"/>
          </a:p>
        </p:txBody>
      </p:sp>
      <p:sp>
        <p:nvSpPr>
          <p:cNvPr id="16" name="TextBox 15"/>
          <p:cNvSpPr txBox="1"/>
          <p:nvPr/>
        </p:nvSpPr>
        <p:spPr>
          <a:xfrm>
            <a:off x="8540307" y="4191000"/>
            <a:ext cx="430887" cy="1550850"/>
          </a:xfrm>
          <a:prstGeom prst="rect">
            <a:avLst/>
          </a:prstGeom>
          <a:noFill/>
        </p:spPr>
        <p:txBody>
          <a:bodyPr vert="eaVert" wrap="square" rtlCol="0">
            <a:spAutoFit/>
          </a:bodyPr>
          <a:lstStyle/>
          <a:p>
            <a:r>
              <a:rPr lang="zh-CN" altLang="en-US" dirty="0" smtClean="0"/>
              <a:t>学生现场提问</a:t>
            </a:r>
            <a:endParaRPr lang="zh-CN" altLang="en-US" dirty="0"/>
          </a:p>
        </p:txBody>
      </p:sp>
    </p:spTree>
    <p:extLst>
      <p:ext uri="{BB962C8B-B14F-4D97-AF65-F5344CB8AC3E}">
        <p14:creationId xmlns:p14="http://schemas.microsoft.com/office/powerpoint/2010/main" val="33056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1" y="25601"/>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smtClean="0">
                <a:solidFill>
                  <a:schemeClr val="bg1"/>
                </a:solidFill>
                <a:ea typeface="楷体" pitchFamily="49" charset="-122"/>
              </a:rPr>
              <a:t>       二</a:t>
            </a:r>
            <a:r>
              <a:rPr lang="zh-CN" altLang="en-US" sz="3200" b="1" dirty="0">
                <a:solidFill>
                  <a:schemeClr val="bg1"/>
                </a:solidFill>
                <a:ea typeface="楷体" pitchFamily="49" charset="-122"/>
              </a:rPr>
              <a:t>、  实践</a:t>
            </a:r>
            <a:r>
              <a:rPr lang="zh-CN" altLang="en-US" sz="3200" b="1" dirty="0" smtClean="0">
                <a:solidFill>
                  <a:schemeClr val="bg1"/>
                </a:solidFill>
                <a:ea typeface="楷体" pitchFamily="49" charset="-122"/>
              </a:rPr>
              <a:t>活动之喻真咨询室</a:t>
            </a:r>
            <a:endParaRPr lang="zh-CN" altLang="en-US" sz="3600" b="1" dirty="0">
              <a:solidFill>
                <a:schemeClr val="bg1"/>
              </a:solidFill>
              <a:ea typeface="楷体" pitchFamily="49"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sp>
        <p:nvSpPr>
          <p:cNvPr id="2" name="标题 1"/>
          <p:cNvSpPr>
            <a:spLocks noGrp="1"/>
          </p:cNvSpPr>
          <p:nvPr>
            <p:ph type="title"/>
          </p:nvPr>
        </p:nvSpPr>
        <p:spPr>
          <a:xfrm>
            <a:off x="525949" y="444787"/>
            <a:ext cx="3008313" cy="1162050"/>
          </a:xfrm>
        </p:spPr>
        <p:txBody>
          <a:bodyPr/>
          <a:lstStyle/>
          <a:p>
            <a:r>
              <a:rPr lang="zh-CN" altLang="en-US" dirty="0" smtClean="0"/>
              <a:t>喻真咨询室：</a:t>
            </a:r>
            <a:endParaRPr lang="zh-CN" altLang="en-US" dirty="0"/>
          </a:p>
        </p:txBody>
      </p:sp>
      <p:sp>
        <p:nvSpPr>
          <p:cNvPr id="4" name="文本占位符 3"/>
          <p:cNvSpPr>
            <a:spLocks noGrp="1"/>
          </p:cNvSpPr>
          <p:nvPr>
            <p:ph type="body" sz="half" idx="2"/>
          </p:nvPr>
        </p:nvSpPr>
        <p:spPr>
          <a:xfrm>
            <a:off x="457200" y="1636543"/>
            <a:ext cx="3008313" cy="4489620"/>
          </a:xfrm>
        </p:spPr>
        <p:txBody>
          <a:bodyPr/>
          <a:lstStyle/>
          <a:p>
            <a:pPr marL="285750" indent="-285750">
              <a:buFont typeface="Arial" panose="020B0604020202020204" pitchFamily="34" charset="0"/>
              <a:buChar char="•"/>
            </a:pPr>
            <a:r>
              <a:rPr lang="en-US" altLang="zh-CN" sz="2000" dirty="0" smtClean="0"/>
              <a:t>8</a:t>
            </a:r>
            <a:r>
              <a:rPr lang="zh-CN" altLang="en-US" sz="2000" dirty="0"/>
              <a:t>月</a:t>
            </a:r>
            <a:r>
              <a:rPr lang="en-US" altLang="zh-CN" sz="2000" dirty="0"/>
              <a:t>11</a:t>
            </a:r>
            <a:r>
              <a:rPr lang="zh-CN" altLang="en-US" sz="2000" dirty="0" smtClean="0"/>
              <a:t>日</a:t>
            </a:r>
            <a:r>
              <a:rPr lang="en-US" altLang="zh-CN" sz="2000" dirty="0" smtClean="0"/>
              <a:t>—8</a:t>
            </a:r>
            <a:r>
              <a:rPr lang="zh-CN" altLang="en-US" sz="2000" dirty="0" smtClean="0"/>
              <a:t>月</a:t>
            </a:r>
            <a:r>
              <a:rPr lang="en-US" altLang="zh-CN" sz="2000" dirty="0" smtClean="0"/>
              <a:t>22</a:t>
            </a:r>
            <a:r>
              <a:rPr lang="zh-CN" altLang="en-US" sz="2000" dirty="0" smtClean="0"/>
              <a:t>日，展开</a:t>
            </a:r>
            <a:r>
              <a:rPr lang="zh-CN" altLang="en-US" sz="2000" dirty="0"/>
              <a:t>了为期两周的“喻真”咨询</a:t>
            </a:r>
            <a:r>
              <a:rPr lang="zh-CN" altLang="en-US" sz="2000" dirty="0" smtClean="0"/>
              <a:t>室</a:t>
            </a:r>
            <a:endParaRPr lang="en-US" altLang="zh-CN" sz="2000" dirty="0" smtClean="0"/>
          </a:p>
          <a:p>
            <a:pPr marL="285750" indent="-285750">
              <a:buFont typeface="Arial" panose="020B0604020202020204" pitchFamily="34" charset="0"/>
              <a:buChar char="•"/>
            </a:pPr>
            <a:r>
              <a:rPr lang="zh-CN" altLang="en-US" sz="2000" dirty="0" smtClean="0"/>
              <a:t>咨询室口号“</a:t>
            </a:r>
            <a:r>
              <a:rPr lang="zh-CN" altLang="en-US" sz="2000" dirty="0"/>
              <a:t>只要有疑问就可以来找我们，解决的了的我们帮你解决，解决不了的我们听你的倾诉</a:t>
            </a:r>
            <a:r>
              <a:rPr lang="zh-CN" altLang="en-US" sz="2000" dirty="0" smtClean="0"/>
              <a:t>”</a:t>
            </a:r>
            <a:endParaRPr lang="en-US" altLang="zh-CN" sz="2000" dirty="0" smtClean="0"/>
          </a:p>
          <a:p>
            <a:pPr marL="285750" indent="-285750">
              <a:buFont typeface="Arial" panose="020B0604020202020204" pitchFamily="34" charset="0"/>
              <a:buChar char="•"/>
            </a:pPr>
            <a:r>
              <a:rPr lang="zh-CN" altLang="en-US" sz="2000" dirty="0" smtClean="0"/>
              <a:t>来</a:t>
            </a:r>
            <a:r>
              <a:rPr lang="zh-CN" altLang="en-US" sz="2000" dirty="0"/>
              <a:t>“喻真”咨询室咨询的学生每天都非常多，最多的一天可达到二三十</a:t>
            </a:r>
            <a:r>
              <a:rPr lang="zh-CN" altLang="en-US" sz="2000" dirty="0" smtClean="0"/>
              <a:t>人</a:t>
            </a:r>
            <a:endParaRPr lang="en-US" altLang="zh-CN" sz="2000" dirty="0" smtClean="0"/>
          </a:p>
          <a:p>
            <a:pPr marL="285750" indent="-285750">
              <a:buFont typeface="Arial" panose="020B0604020202020204" pitchFamily="34" charset="0"/>
              <a:buChar char="•"/>
            </a:pPr>
            <a:r>
              <a:rPr lang="zh-CN" altLang="en-US" sz="2000" dirty="0" smtClean="0"/>
              <a:t>从第一天到最后一天，咨询室从未歇业</a:t>
            </a:r>
            <a:endParaRPr lang="zh-CN" altLang="en-US" sz="2000" dirty="0"/>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4262" y="4267199"/>
            <a:ext cx="1351189" cy="1801585"/>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2932" y="1149509"/>
            <a:ext cx="2338268" cy="3117690"/>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5451" y="2971014"/>
            <a:ext cx="4228159" cy="3172358"/>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6096" y="1149509"/>
            <a:ext cx="3967904" cy="2235439"/>
          </a:xfrm>
          <a:prstGeom prst="rect">
            <a:avLst/>
          </a:prstGeom>
        </p:spPr>
      </p:pic>
      <p:pic>
        <p:nvPicPr>
          <p:cNvPr id="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6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smtClean="0">
                <a:solidFill>
                  <a:schemeClr val="bg1"/>
                </a:solidFill>
                <a:ea typeface="楷体" pitchFamily="49" charset="-122"/>
              </a:rPr>
              <a:t>       二</a:t>
            </a:r>
            <a:r>
              <a:rPr lang="zh-CN" altLang="en-US" sz="3200" b="1" dirty="0">
                <a:solidFill>
                  <a:schemeClr val="bg1"/>
                </a:solidFill>
                <a:ea typeface="楷体" pitchFamily="49" charset="-122"/>
              </a:rPr>
              <a:t>、  实践</a:t>
            </a:r>
            <a:r>
              <a:rPr lang="zh-CN" altLang="en-US" sz="3200" b="1" dirty="0" smtClean="0">
                <a:solidFill>
                  <a:schemeClr val="bg1"/>
                </a:solidFill>
                <a:ea typeface="楷体" pitchFamily="49" charset="-122"/>
              </a:rPr>
              <a:t>活动之喻真咨询室</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sp>
        <p:nvSpPr>
          <p:cNvPr id="2" name="标题 1"/>
          <p:cNvSpPr>
            <a:spLocks noGrp="1"/>
          </p:cNvSpPr>
          <p:nvPr>
            <p:ph type="title"/>
          </p:nvPr>
        </p:nvSpPr>
        <p:spPr/>
        <p:txBody>
          <a:bodyPr/>
          <a:lstStyle/>
          <a:p>
            <a:r>
              <a:rPr lang="zh-CN" altLang="en-US" dirty="0" smtClean="0"/>
              <a:t>为何如此火热？</a:t>
            </a:r>
            <a:endParaRPr lang="zh-CN" altLang="en-US" dirty="0"/>
          </a:p>
        </p:txBody>
      </p:sp>
      <p:sp>
        <p:nvSpPr>
          <p:cNvPr id="4" name="文本占位符 3"/>
          <p:cNvSpPr>
            <a:spLocks noGrp="1"/>
          </p:cNvSpPr>
          <p:nvPr>
            <p:ph type="body" sz="half" idx="2"/>
          </p:nvPr>
        </p:nvSpPr>
        <p:spPr/>
        <p:txBody>
          <a:bodyPr/>
          <a:lstStyle/>
          <a:p>
            <a:pPr marL="342900" indent="-342900">
              <a:buFont typeface="Arial" panose="020B0604020202020204" pitchFamily="34" charset="0"/>
              <a:buChar char="•"/>
            </a:pPr>
            <a:r>
              <a:rPr lang="zh-CN" altLang="en-US" sz="2000" dirty="0" smtClean="0"/>
              <a:t>在</a:t>
            </a:r>
            <a:r>
              <a:rPr lang="zh-CN" altLang="en-US" sz="2000" dirty="0"/>
              <a:t>高三年段各个班级里粘贴了</a:t>
            </a:r>
            <a:r>
              <a:rPr lang="zh-CN" altLang="en-US" sz="2000" dirty="0" smtClean="0"/>
              <a:t>我们喻真咨询室宣传</a:t>
            </a:r>
            <a:r>
              <a:rPr lang="zh-CN" altLang="en-US" sz="2000" dirty="0"/>
              <a:t>小</a:t>
            </a:r>
            <a:r>
              <a:rPr lang="zh-CN" altLang="en-US" sz="2000" dirty="0" smtClean="0"/>
              <a:t>海报</a:t>
            </a:r>
            <a:endParaRPr lang="en-US" altLang="zh-CN" sz="2000" dirty="0" smtClean="0"/>
          </a:p>
          <a:p>
            <a:pPr marL="342900" indent="-342900">
              <a:buFont typeface="Arial" panose="020B0604020202020204" pitchFamily="34" charset="0"/>
              <a:buChar char="•"/>
            </a:pPr>
            <a:r>
              <a:rPr lang="zh-CN" altLang="en-US" sz="2000" dirty="0"/>
              <a:t>在班会课</a:t>
            </a:r>
            <a:r>
              <a:rPr lang="zh-CN" altLang="en-US" sz="2000" dirty="0" smtClean="0"/>
              <a:t>上进行宣传</a:t>
            </a:r>
            <a:endParaRPr lang="en-US" altLang="zh-CN" sz="2000" dirty="0" smtClean="0"/>
          </a:p>
          <a:p>
            <a:pPr marL="342900" indent="-342900">
              <a:buFont typeface="Arial" panose="020B0604020202020204" pitchFamily="34" charset="0"/>
              <a:buChar char="•"/>
            </a:pPr>
            <a:r>
              <a:rPr lang="zh-CN" altLang="en-US" sz="2000" dirty="0" smtClean="0"/>
              <a:t>在</a:t>
            </a:r>
            <a:r>
              <a:rPr lang="zh-CN" altLang="en-US" sz="2000" dirty="0"/>
              <a:t>咨询室门口放了一个预约</a:t>
            </a:r>
            <a:r>
              <a:rPr lang="zh-CN" altLang="en-US" sz="2000" dirty="0" smtClean="0"/>
              <a:t>箱</a:t>
            </a:r>
            <a:endParaRPr lang="en-US" altLang="zh-CN" sz="2000" dirty="0" smtClean="0"/>
          </a:p>
          <a:p>
            <a:pPr marL="342900" indent="-342900">
              <a:buFont typeface="Arial" panose="020B0604020202020204" pitchFamily="34" charset="0"/>
              <a:buChar char="•"/>
            </a:pPr>
            <a:r>
              <a:rPr lang="en-US" altLang="zh-CN" sz="2000" dirty="0" smtClean="0"/>
              <a:t>8</a:t>
            </a:r>
            <a:r>
              <a:rPr lang="zh-CN" altLang="en-US" sz="2000" dirty="0" smtClean="0"/>
              <a:t>月</a:t>
            </a:r>
            <a:r>
              <a:rPr lang="en-US" altLang="zh-CN" sz="2000" dirty="0" smtClean="0"/>
              <a:t>11</a:t>
            </a:r>
            <a:r>
              <a:rPr lang="zh-CN" altLang="en-US" sz="2000" dirty="0" smtClean="0"/>
              <a:t>日开展当天就有不少的预约条</a:t>
            </a:r>
            <a:endParaRPr lang="en-US" altLang="zh-CN" sz="2000" dirty="0" smtClean="0"/>
          </a:p>
          <a:p>
            <a:pPr marL="342900" indent="-342900">
              <a:buFont typeface="Arial" panose="020B0604020202020204" pitchFamily="34" charset="0"/>
              <a:buChar char="•"/>
            </a:pPr>
            <a:r>
              <a:rPr lang="zh-CN" altLang="en-US" sz="2000" dirty="0" smtClean="0"/>
              <a:t>每天安排值班人员</a:t>
            </a:r>
            <a:endParaRPr lang="en-US" altLang="zh-CN" sz="2000" dirty="0"/>
          </a:p>
          <a:p>
            <a:pPr marL="342900" indent="-342900">
              <a:buFont typeface="Arial" panose="020B0604020202020204" pitchFamily="34" charset="0"/>
              <a:buChar char="•"/>
            </a:pPr>
            <a:r>
              <a:rPr lang="zh-CN" altLang="en-US" sz="2000" dirty="0" smtClean="0"/>
              <a:t>校领导、班主任的大力支持</a:t>
            </a:r>
            <a:endParaRPr lang="en-US" altLang="zh-CN" sz="2000" dirty="0" smtClean="0"/>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4653" y="3090620"/>
            <a:ext cx="2166300" cy="288840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0719" y="1455071"/>
            <a:ext cx="2109097" cy="2812129"/>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1" y="1108499"/>
            <a:ext cx="2369026" cy="3158701"/>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42854" y="3913652"/>
            <a:ext cx="2971799" cy="2229720"/>
          </a:xfrm>
          <a:prstGeom prst="rect">
            <a:avLst/>
          </a:prstGeom>
        </p:spPr>
      </p:pic>
    </p:spTree>
    <p:extLst>
      <p:ext uri="{BB962C8B-B14F-4D97-AF65-F5344CB8AC3E}">
        <p14:creationId xmlns:p14="http://schemas.microsoft.com/office/powerpoint/2010/main" val="416359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heel(1)">
                                      <p:cBhvr>
                                        <p:cTn id="1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9092"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890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4" name="未知"/>
          <p:cNvSpPr>
            <a:spLocks/>
          </p:cNvSpPr>
          <p:nvPr/>
        </p:nvSpPr>
        <p:spPr bwMode="auto">
          <a:xfrm>
            <a:off x="2603500" y="2843213"/>
            <a:ext cx="190023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89095" name="未知"/>
          <p:cNvSpPr>
            <a:spLocks/>
          </p:cNvSpPr>
          <p:nvPr/>
        </p:nvSpPr>
        <p:spPr bwMode="auto">
          <a:xfrm>
            <a:off x="4522788" y="2778125"/>
            <a:ext cx="366712" cy="156210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sp>
        <p:nvSpPr>
          <p:cNvPr id="89096" name="未知"/>
          <p:cNvSpPr>
            <a:spLocks/>
          </p:cNvSpPr>
          <p:nvPr/>
        </p:nvSpPr>
        <p:spPr bwMode="auto">
          <a:xfrm flipH="1">
            <a:off x="4922838" y="2843213"/>
            <a:ext cx="1900237"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zh-CN" altLang="en-US"/>
          </a:p>
        </p:txBody>
      </p:sp>
      <p:grpSp>
        <p:nvGrpSpPr>
          <p:cNvPr id="89097" name="Group 9"/>
          <p:cNvGrpSpPr>
            <a:grpSpLocks/>
          </p:cNvGrpSpPr>
          <p:nvPr/>
        </p:nvGrpSpPr>
        <p:grpSpPr bwMode="auto">
          <a:xfrm>
            <a:off x="2241550" y="1644650"/>
            <a:ext cx="1362075" cy="1322388"/>
            <a:chOff x="0" y="0"/>
            <a:chExt cx="414" cy="402"/>
          </a:xfrm>
        </p:grpSpPr>
        <p:sp>
          <p:nvSpPr>
            <p:cNvPr id="89098" name="AutoShape 10"/>
            <p:cNvSpPr>
              <a:spLocks noChangeArrowheads="1"/>
            </p:cNvSpPr>
            <p:nvPr/>
          </p:nvSpPr>
          <p:spPr bwMode="auto">
            <a:xfrm>
              <a:off x="0" y="0"/>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89099" name="未知"/>
            <p:cNvSpPr>
              <a:spLocks/>
            </p:cNvSpPr>
            <p:nvPr/>
          </p:nvSpPr>
          <p:spPr bwMode="auto">
            <a:xfrm>
              <a:off x="26" y="26"/>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89100" name="Rectangle 12"/>
          <p:cNvSpPr>
            <a:spLocks noChangeArrowheads="1"/>
          </p:cNvSpPr>
          <p:nvPr/>
        </p:nvSpPr>
        <p:spPr bwMode="auto">
          <a:xfrm>
            <a:off x="2195513" y="1700213"/>
            <a:ext cx="1468437" cy="1200329"/>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a:spAutoFit/>
            <a:flatTx/>
          </a:bodyPr>
          <a:lstStyle/>
          <a:p>
            <a:pPr algn="ctr"/>
            <a:r>
              <a:rPr lang="zh-CN" altLang="en-US" sz="1800" b="1" dirty="0" smtClean="0">
                <a:solidFill>
                  <a:srgbClr val="FFFFFF"/>
                </a:solidFill>
              </a:rPr>
              <a:t>学校的大力支持，并为我们提供打印机</a:t>
            </a:r>
            <a:endParaRPr lang="zh-CN" altLang="en-US" sz="1800" b="1" dirty="0">
              <a:solidFill>
                <a:srgbClr val="FFFFFF"/>
              </a:solidFill>
            </a:endParaRPr>
          </a:p>
        </p:txBody>
      </p:sp>
      <p:grpSp>
        <p:nvGrpSpPr>
          <p:cNvPr id="89101" name="Group 13"/>
          <p:cNvGrpSpPr>
            <a:grpSpLocks/>
          </p:cNvGrpSpPr>
          <p:nvPr/>
        </p:nvGrpSpPr>
        <p:grpSpPr bwMode="auto">
          <a:xfrm>
            <a:off x="4021138" y="1644650"/>
            <a:ext cx="1362075" cy="1322388"/>
            <a:chOff x="0" y="0"/>
            <a:chExt cx="414" cy="402"/>
          </a:xfrm>
        </p:grpSpPr>
        <p:sp>
          <p:nvSpPr>
            <p:cNvPr id="89102" name="AutoShape 14"/>
            <p:cNvSpPr>
              <a:spLocks noChangeArrowheads="1"/>
            </p:cNvSpPr>
            <p:nvPr/>
          </p:nvSpPr>
          <p:spPr bwMode="auto">
            <a:xfrm>
              <a:off x="0" y="0"/>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89103" name="未知"/>
            <p:cNvSpPr>
              <a:spLocks/>
            </p:cNvSpPr>
            <p:nvPr/>
          </p:nvSpPr>
          <p:spPr bwMode="auto">
            <a:xfrm>
              <a:off x="26" y="26"/>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89104" name="Group 16"/>
          <p:cNvGrpSpPr>
            <a:grpSpLocks/>
          </p:cNvGrpSpPr>
          <p:nvPr/>
        </p:nvGrpSpPr>
        <p:grpSpPr bwMode="auto">
          <a:xfrm>
            <a:off x="5808663" y="1654175"/>
            <a:ext cx="1362075" cy="1322388"/>
            <a:chOff x="0" y="0"/>
            <a:chExt cx="414" cy="402"/>
          </a:xfrm>
        </p:grpSpPr>
        <p:sp>
          <p:nvSpPr>
            <p:cNvPr id="89105" name="AutoShape 17"/>
            <p:cNvSpPr>
              <a:spLocks noChangeArrowheads="1"/>
            </p:cNvSpPr>
            <p:nvPr/>
          </p:nvSpPr>
          <p:spPr bwMode="auto">
            <a:xfrm>
              <a:off x="0" y="0"/>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zh-CN" altLang="en-US"/>
            </a:p>
          </p:txBody>
        </p:sp>
        <p:sp>
          <p:nvSpPr>
            <p:cNvPr id="89106" name="未知"/>
            <p:cNvSpPr>
              <a:spLocks/>
            </p:cNvSpPr>
            <p:nvPr/>
          </p:nvSpPr>
          <p:spPr bwMode="auto">
            <a:xfrm>
              <a:off x="26" y="26"/>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89107" name="Rectangle 19"/>
          <p:cNvSpPr>
            <a:spLocks noChangeArrowheads="1"/>
          </p:cNvSpPr>
          <p:nvPr/>
        </p:nvSpPr>
        <p:spPr bwMode="auto">
          <a:xfrm>
            <a:off x="3924300" y="1700213"/>
            <a:ext cx="1473200" cy="923330"/>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a:spAutoFit/>
            <a:flatTx/>
          </a:bodyPr>
          <a:lstStyle/>
          <a:p>
            <a:pPr algn="ctr"/>
            <a:r>
              <a:rPr lang="zh-CN" altLang="en-US" sz="1800" b="1" dirty="0" smtClean="0">
                <a:solidFill>
                  <a:srgbClr val="FFFFFF"/>
                </a:solidFill>
              </a:rPr>
              <a:t>班主任、学生的大力支持</a:t>
            </a:r>
            <a:endParaRPr lang="zh-CN" altLang="en-US" sz="1800" b="1" dirty="0">
              <a:solidFill>
                <a:srgbClr val="FFFFFF"/>
              </a:solidFill>
            </a:endParaRPr>
          </a:p>
        </p:txBody>
      </p:sp>
      <p:sp>
        <p:nvSpPr>
          <p:cNvPr id="89108" name="Rectangle 20"/>
          <p:cNvSpPr>
            <a:spLocks noChangeArrowheads="1"/>
          </p:cNvSpPr>
          <p:nvPr/>
        </p:nvSpPr>
        <p:spPr bwMode="auto">
          <a:xfrm>
            <a:off x="5795963" y="1628775"/>
            <a:ext cx="1441450" cy="646331"/>
          </a:xfrm>
          <a:prstGeom prst="rect">
            <a:avLst/>
          </a:prstGeom>
          <a:noFill/>
          <a:ln>
            <a:noFill/>
          </a:ln>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a:spAutoFit/>
            <a:flatTx/>
          </a:bodyPr>
          <a:lstStyle/>
          <a:p>
            <a:pPr algn="ctr"/>
            <a:r>
              <a:rPr lang="zh-CN" altLang="en-US" sz="1800" b="1" dirty="0" smtClean="0">
                <a:solidFill>
                  <a:srgbClr val="FFFFFF"/>
                </a:solidFill>
              </a:rPr>
              <a:t>实践队伍的充分准备</a:t>
            </a:r>
            <a:endParaRPr lang="zh-CN" altLang="en-US" sz="1800" b="1" dirty="0">
              <a:solidFill>
                <a:srgbClr val="FFFFFF"/>
              </a:solidFill>
            </a:endParaRPr>
          </a:p>
        </p:txBody>
      </p:sp>
      <p:sp>
        <p:nvSpPr>
          <p:cNvPr id="89109" name="AutoShape 21"/>
          <p:cNvSpPr>
            <a:spLocks noChangeArrowheads="1"/>
          </p:cNvSpPr>
          <p:nvPr/>
        </p:nvSpPr>
        <p:spPr bwMode="auto">
          <a:xfrm>
            <a:off x="2376488" y="4397375"/>
            <a:ext cx="5548312" cy="1241425"/>
          </a:xfrm>
          <a:prstGeom prst="roundRect">
            <a:avLst>
              <a:gd name="adj" fmla="val 16667"/>
            </a:avLst>
          </a:prstGeom>
          <a:noFill/>
          <a:ln w="5715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110" name="Rectangle 22"/>
          <p:cNvSpPr>
            <a:spLocks noChangeArrowheads="1"/>
          </p:cNvSpPr>
          <p:nvPr/>
        </p:nvSpPr>
        <p:spPr bwMode="auto">
          <a:xfrm>
            <a:off x="2916238" y="4437063"/>
            <a:ext cx="50085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Clr>
                <a:srgbClr val="D7181F"/>
              </a:buClr>
              <a:buFont typeface="Wingdings" pitchFamily="2" charset="2"/>
              <a:buNone/>
            </a:pPr>
            <a:r>
              <a:rPr lang="en-US" altLang="zh-CN" sz="1800" b="1" dirty="0"/>
              <a:t>      </a:t>
            </a:r>
            <a:r>
              <a:rPr lang="zh-CN" altLang="en-US" sz="1800" b="1" dirty="0" smtClean="0"/>
              <a:t>我们向学生随机发放了</a:t>
            </a:r>
            <a:r>
              <a:rPr lang="en-US" altLang="zh-CN" sz="1800" b="1" dirty="0" smtClean="0"/>
              <a:t>88</a:t>
            </a:r>
            <a:r>
              <a:rPr lang="zh-CN" altLang="en-US" sz="1800" b="1" dirty="0" smtClean="0"/>
              <a:t>份问卷（一份问卷</a:t>
            </a:r>
            <a:r>
              <a:rPr lang="en-US" altLang="zh-CN" sz="1800" b="1" dirty="0" smtClean="0"/>
              <a:t>22</a:t>
            </a:r>
            <a:r>
              <a:rPr lang="zh-CN" altLang="en-US" sz="1800" b="1" dirty="0" smtClean="0"/>
              <a:t>张），实际回收</a:t>
            </a:r>
            <a:r>
              <a:rPr lang="en-US" altLang="zh-CN" sz="1800" b="1" dirty="0" smtClean="0"/>
              <a:t>87</a:t>
            </a:r>
            <a:r>
              <a:rPr lang="zh-CN" altLang="en-US" sz="1800" b="1" dirty="0" smtClean="0"/>
              <a:t>份问卷，经过后期的统计、总结等，完成了“民办学校学生的职业性向调查</a:t>
            </a:r>
            <a:r>
              <a:rPr lang="en-US" altLang="zh-CN" sz="1800" b="1" dirty="0" smtClean="0"/>
              <a:t>—</a:t>
            </a:r>
            <a:r>
              <a:rPr lang="zh-CN" altLang="en-US" sz="1800" b="1" dirty="0" smtClean="0"/>
              <a:t>以福建西山学校为例</a:t>
            </a:r>
            <a:r>
              <a:rPr lang="zh-CN" altLang="en-US" sz="1800" b="1" dirty="0" smtClean="0"/>
              <a:t>”的论文</a:t>
            </a:r>
            <a:endParaRPr lang="zh-CN" altLang="en-US" sz="1800" b="1" dirty="0"/>
          </a:p>
        </p:txBody>
      </p:sp>
      <p:pic>
        <p:nvPicPr>
          <p:cNvPr id="89111" name="Picture 23" descr="YG_circl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8" y="4083050"/>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12" name="Text Box 24"/>
          <p:cNvSpPr txBox="1">
            <a:spLocks noChangeArrowheads="1"/>
          </p:cNvSpPr>
          <p:nvPr/>
        </p:nvSpPr>
        <p:spPr bwMode="auto">
          <a:xfrm>
            <a:off x="1187450" y="4868863"/>
            <a:ext cx="1289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ctr" eaLnBrk="0" hangingPunct="0"/>
            <a:r>
              <a:rPr lang="zh-CN" altLang="en-US" sz="2000" b="1"/>
              <a:t>调 研</a:t>
            </a:r>
          </a:p>
        </p:txBody>
      </p:sp>
      <p:pic>
        <p:nvPicPr>
          <p:cNvPr id="89113" name="Picture 3" descr="蚕宝宝校庆徽章系列"/>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1540" b="51060"/>
          <a:stretch>
            <a:fillRect/>
          </a:stretch>
        </p:blipFill>
        <p:spPr bwMode="auto">
          <a:xfrm>
            <a:off x="250825" y="1484313"/>
            <a:ext cx="18351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14" name="Text Box 26"/>
          <p:cNvSpPr txBox="1">
            <a:spLocks noChangeArrowheads="1"/>
          </p:cNvSpPr>
          <p:nvPr/>
        </p:nvSpPr>
        <p:spPr bwMode="auto">
          <a:xfrm>
            <a:off x="1714500" y="228599"/>
            <a:ext cx="5715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dirty="0">
                <a:solidFill>
                  <a:schemeClr val="bg1"/>
                </a:solidFill>
                <a:ea typeface="楷体" pitchFamily="49" charset="-122"/>
              </a:rPr>
              <a:t>二、  实践活动之教育调研</a:t>
            </a:r>
            <a:endParaRPr lang="zh-CN" altLang="en-US" sz="4000" b="1" dirty="0">
              <a:solidFill>
                <a:schemeClr val="bg1"/>
              </a:solidFill>
              <a:ea typeface="楷体" pitchFamily="49" charset="-122"/>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2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260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89113"/>
                                        </p:tgtEl>
                                        <p:attrNameLst>
                                          <p:attrName>style.visibility</p:attrName>
                                        </p:attrNameLst>
                                      </p:cBhvr>
                                      <p:to>
                                        <p:strVal val="visible"/>
                                      </p:to>
                                    </p:set>
                                    <p:animEffect transition="in" filter="wipe(down)">
                                      <p:cBhvr>
                                        <p:cTn id="7" dur="580">
                                          <p:stCondLst>
                                            <p:cond delay="0"/>
                                          </p:stCondLst>
                                        </p:cTn>
                                        <p:tgtEl>
                                          <p:spTgt spid="89113"/>
                                        </p:tgtEl>
                                      </p:cBhvr>
                                    </p:animEffect>
                                    <p:anim calcmode="lin" valueType="num">
                                      <p:cBhvr>
                                        <p:cTn id="8" dur="1822" tmFilter="0,0; 0.14,0.36; 0.43,0.73; 0.71,0.91; 1.0,1.0">
                                          <p:stCondLst>
                                            <p:cond delay="0"/>
                                          </p:stCondLst>
                                        </p:cTn>
                                        <p:tgtEl>
                                          <p:spTgt spid="891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91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91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91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9113"/>
                                        </p:tgtEl>
                                        <p:attrNameLst>
                                          <p:attrName>ppt_y</p:attrName>
                                        </p:attrNameLst>
                                      </p:cBhvr>
                                      <p:tavLst>
                                        <p:tav tm="0" fmla="#ppt_y-sin(pi*$)/81">
                                          <p:val>
                                            <p:fltVal val="0"/>
                                          </p:val>
                                        </p:tav>
                                        <p:tav tm="100000">
                                          <p:val>
                                            <p:fltVal val="1"/>
                                          </p:val>
                                        </p:tav>
                                      </p:tavLst>
                                    </p:anim>
                                    <p:animScale>
                                      <p:cBhvr>
                                        <p:cTn id="13" dur="26">
                                          <p:stCondLst>
                                            <p:cond delay="650"/>
                                          </p:stCondLst>
                                        </p:cTn>
                                        <p:tgtEl>
                                          <p:spTgt spid="89113"/>
                                        </p:tgtEl>
                                      </p:cBhvr>
                                      <p:to x="100000" y="60000"/>
                                    </p:animScale>
                                    <p:animScale>
                                      <p:cBhvr>
                                        <p:cTn id="14" dur="166" decel="50000">
                                          <p:stCondLst>
                                            <p:cond delay="676"/>
                                          </p:stCondLst>
                                        </p:cTn>
                                        <p:tgtEl>
                                          <p:spTgt spid="89113"/>
                                        </p:tgtEl>
                                      </p:cBhvr>
                                      <p:to x="100000" y="100000"/>
                                    </p:animScale>
                                    <p:animScale>
                                      <p:cBhvr>
                                        <p:cTn id="15" dur="26">
                                          <p:stCondLst>
                                            <p:cond delay="1312"/>
                                          </p:stCondLst>
                                        </p:cTn>
                                        <p:tgtEl>
                                          <p:spTgt spid="89113"/>
                                        </p:tgtEl>
                                      </p:cBhvr>
                                      <p:to x="100000" y="80000"/>
                                    </p:animScale>
                                    <p:animScale>
                                      <p:cBhvr>
                                        <p:cTn id="16" dur="166" decel="50000">
                                          <p:stCondLst>
                                            <p:cond delay="1338"/>
                                          </p:stCondLst>
                                        </p:cTn>
                                        <p:tgtEl>
                                          <p:spTgt spid="89113"/>
                                        </p:tgtEl>
                                      </p:cBhvr>
                                      <p:to x="100000" y="100000"/>
                                    </p:animScale>
                                    <p:animScale>
                                      <p:cBhvr>
                                        <p:cTn id="17" dur="26">
                                          <p:stCondLst>
                                            <p:cond delay="1642"/>
                                          </p:stCondLst>
                                        </p:cTn>
                                        <p:tgtEl>
                                          <p:spTgt spid="89113"/>
                                        </p:tgtEl>
                                      </p:cBhvr>
                                      <p:to x="100000" y="90000"/>
                                    </p:animScale>
                                    <p:animScale>
                                      <p:cBhvr>
                                        <p:cTn id="18" dur="166" decel="50000">
                                          <p:stCondLst>
                                            <p:cond delay="1668"/>
                                          </p:stCondLst>
                                        </p:cTn>
                                        <p:tgtEl>
                                          <p:spTgt spid="89113"/>
                                        </p:tgtEl>
                                      </p:cBhvr>
                                      <p:to x="100000" y="100000"/>
                                    </p:animScale>
                                    <p:animScale>
                                      <p:cBhvr>
                                        <p:cTn id="19" dur="26">
                                          <p:stCondLst>
                                            <p:cond delay="1808"/>
                                          </p:stCondLst>
                                        </p:cTn>
                                        <p:tgtEl>
                                          <p:spTgt spid="89113"/>
                                        </p:tgtEl>
                                      </p:cBhvr>
                                      <p:to x="100000" y="95000"/>
                                    </p:animScale>
                                    <p:animScale>
                                      <p:cBhvr>
                                        <p:cTn id="20" dur="166" decel="50000">
                                          <p:stCondLst>
                                            <p:cond delay="1834"/>
                                          </p:stCondLst>
                                        </p:cTn>
                                        <p:tgtEl>
                                          <p:spTgt spid="891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011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901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3" name="Rectangle 11"/>
          <p:cNvSpPr>
            <a:spLocks noChangeArrowheads="1"/>
          </p:cNvSpPr>
          <p:nvPr/>
        </p:nvSpPr>
        <p:spPr bwMode="auto">
          <a:xfrm>
            <a:off x="2814638" y="2679700"/>
            <a:ext cx="3497262"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a:solidFill>
                  <a:srgbClr val="FFFFFF"/>
                </a:solidFill>
              </a:rPr>
              <a:t>宣 传 手 段</a:t>
            </a:r>
          </a:p>
        </p:txBody>
      </p:sp>
      <p:sp>
        <p:nvSpPr>
          <p:cNvPr id="90128" name="Text Box 16"/>
          <p:cNvSpPr txBox="1">
            <a:spLocks noChangeArrowheads="1"/>
          </p:cNvSpPr>
          <p:nvPr/>
        </p:nvSpPr>
        <p:spPr bwMode="auto">
          <a:xfrm>
            <a:off x="2127250" y="228600"/>
            <a:ext cx="510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dirty="0">
                <a:solidFill>
                  <a:schemeClr val="bg1"/>
                </a:solidFill>
                <a:ea typeface="楷体" pitchFamily="49" charset="-122"/>
              </a:rPr>
              <a:t>三、实践宣传</a:t>
            </a:r>
            <a:endParaRPr lang="zh-CN" altLang="en-US" sz="4000" b="1" dirty="0">
              <a:solidFill>
                <a:schemeClr val="bg1"/>
              </a:solidFill>
              <a:ea typeface="楷体" pitchFamily="49" charset="-122"/>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图示 2"/>
          <p:cNvGraphicFramePr/>
          <p:nvPr>
            <p:extLst>
              <p:ext uri="{D42A27DB-BD31-4B8C-83A1-F6EECF244321}">
                <p14:modId xmlns:p14="http://schemas.microsoft.com/office/powerpoint/2010/main" val="307562508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340741" y="1981200"/>
            <a:ext cx="1015663" cy="3581400"/>
          </a:xfrm>
          <a:prstGeom prst="rect">
            <a:avLst/>
          </a:prstGeom>
          <a:noFill/>
        </p:spPr>
        <p:txBody>
          <a:bodyPr vert="eaVert" wrap="square" rtlCol="0">
            <a:spAutoFit/>
          </a:bodyPr>
          <a:lstStyle/>
          <a:p>
            <a:r>
              <a:rPr lang="zh-CN" altLang="en-US" sz="5400" dirty="0" smtClean="0"/>
              <a:t>宣传途径</a:t>
            </a:r>
            <a:endParaRPr lang="zh-CN" altLang="en-US" sz="5400" dirty="0"/>
          </a:p>
        </p:txBody>
      </p:sp>
    </p:spTree>
    <p:extLst>
      <p:ext uri="{BB962C8B-B14F-4D97-AF65-F5344CB8AC3E}">
        <p14:creationId xmlns:p14="http://schemas.microsoft.com/office/powerpoint/2010/main" val="22403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3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95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8" name="Text Box 6"/>
          <p:cNvSpPr txBox="1">
            <a:spLocks noChangeArrowheads="1"/>
          </p:cNvSpPr>
          <p:nvPr/>
        </p:nvSpPr>
        <p:spPr bwMode="auto">
          <a:xfrm>
            <a:off x="3200400" y="228600"/>
            <a:ext cx="518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solidFill>
                  <a:schemeClr val="bg1"/>
                </a:solidFill>
                <a:ea typeface="楷体" pitchFamily="49" charset="-122"/>
              </a:rPr>
              <a:t> </a:t>
            </a:r>
            <a:r>
              <a:rPr lang="zh-CN" altLang="en-US" sz="3200" b="1" dirty="0">
                <a:solidFill>
                  <a:schemeClr val="bg1"/>
                </a:solidFill>
                <a:ea typeface="楷体" pitchFamily="49" charset="-122"/>
              </a:rPr>
              <a:t>三</a:t>
            </a:r>
            <a:r>
              <a:rPr lang="zh-CN" altLang="en-US" sz="3200" b="1" dirty="0" smtClean="0">
                <a:solidFill>
                  <a:schemeClr val="bg1"/>
                </a:solidFill>
                <a:ea typeface="楷体" pitchFamily="49" charset="-122"/>
              </a:rPr>
              <a:t>、</a:t>
            </a:r>
            <a:r>
              <a:rPr lang="zh-CN" altLang="en-US" sz="3600" b="1" dirty="0">
                <a:solidFill>
                  <a:schemeClr val="bg1"/>
                </a:solidFill>
                <a:ea typeface="楷体" pitchFamily="49" charset="-122"/>
              </a:rPr>
              <a:t>实践宣传</a:t>
            </a:r>
            <a:endParaRPr lang="zh-CN" altLang="en-US" sz="4000" b="1" dirty="0">
              <a:solidFill>
                <a:schemeClr val="bg1"/>
              </a:solidFill>
              <a:ea typeface="楷体" pitchFamily="49"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1832" y="1336556"/>
            <a:ext cx="5066766" cy="3022973"/>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14" y="1246017"/>
            <a:ext cx="4544786" cy="4468983"/>
          </a:xfrm>
          <a:prstGeom prst="rect">
            <a:avLst/>
          </a:prstGeom>
        </p:spPr>
      </p:pic>
      <p:sp>
        <p:nvSpPr>
          <p:cNvPr id="7" name="TextBox 6"/>
          <p:cNvSpPr txBox="1"/>
          <p:nvPr/>
        </p:nvSpPr>
        <p:spPr>
          <a:xfrm>
            <a:off x="4800600" y="4724400"/>
            <a:ext cx="4038600" cy="1200329"/>
          </a:xfrm>
          <a:prstGeom prst="rect">
            <a:avLst/>
          </a:prstGeom>
          <a:noFill/>
        </p:spPr>
        <p:txBody>
          <a:bodyPr wrap="square" rtlCol="0">
            <a:spAutoFit/>
          </a:bodyPr>
          <a:lstStyle/>
          <a:p>
            <a:r>
              <a:rPr lang="zh-CN" altLang="en-US" sz="2400" dirty="0" smtClean="0"/>
              <a:t>实践前期：西山学校网站对我们暑期社会实践团到来的报道</a:t>
            </a:r>
            <a:endParaRPr lang="zh-CN" altLang="en-US" sz="2400" dirty="0"/>
          </a:p>
        </p:txBody>
      </p:sp>
    </p:spTree>
    <p:extLst>
      <p:ext uri="{BB962C8B-B14F-4D97-AF65-F5344CB8AC3E}">
        <p14:creationId xmlns:p14="http://schemas.microsoft.com/office/powerpoint/2010/main" val="22095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15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158" name="Group 233"/>
          <p:cNvGrpSpPr>
            <a:grpSpLocks/>
          </p:cNvGrpSpPr>
          <p:nvPr/>
        </p:nvGrpSpPr>
        <p:grpSpPr bwMode="auto">
          <a:xfrm>
            <a:off x="1905000" y="1447800"/>
            <a:ext cx="5105400" cy="646113"/>
            <a:chOff x="1248" y="2030"/>
            <a:chExt cx="3216" cy="407"/>
          </a:xfrm>
        </p:grpSpPr>
        <p:sp>
          <p:nvSpPr>
            <p:cNvPr id="49159" name="Line 234"/>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60" name="Rectangle 235"/>
            <p:cNvSpPr>
              <a:spLocks noChangeArrowheads="1"/>
            </p:cNvSpPr>
            <p:nvPr/>
          </p:nvSpPr>
          <p:spPr bwMode="gray">
            <a:xfrm rot="3419336">
              <a:off x="1261" y="2017"/>
              <a:ext cx="302" cy="328"/>
            </a:xfrm>
            <a:prstGeom prst="rect">
              <a:avLst/>
            </a:prstGeom>
            <a:gradFill rotWithShape="1">
              <a:gsLst>
                <a:gs pos="0">
                  <a:srgbClr val="99CC00"/>
                </a:gs>
                <a:gs pos="100000">
                  <a:srgbClr val="475E00"/>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rot="10800000" vert="eaVert" wrap="none" anchor="ctr">
              <a:flatTx/>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lang="zh-CN" altLang="zh-CN" sz="1800"/>
            </a:p>
          </p:txBody>
        </p:sp>
        <p:sp>
          <p:nvSpPr>
            <p:cNvPr id="49161" name="Text Box 236"/>
            <p:cNvSpPr txBox="1">
              <a:spLocks noChangeArrowheads="1"/>
            </p:cNvSpPr>
            <p:nvPr/>
          </p:nvSpPr>
          <p:spPr bwMode="gray">
            <a:xfrm>
              <a:off x="2256" y="2072"/>
              <a:ext cx="1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eaLnBrk="0" hangingPunct="0"/>
              <a:r>
                <a:rPr lang="zh-CN" altLang="en-US" sz="3200" b="1">
                  <a:solidFill>
                    <a:srgbClr val="000000"/>
                  </a:solidFill>
                  <a:ea typeface="方正康体简体" pitchFamily="65" charset="-122"/>
                </a:rPr>
                <a:t>团队简介</a:t>
              </a:r>
            </a:p>
          </p:txBody>
        </p:sp>
        <p:sp>
          <p:nvSpPr>
            <p:cNvPr id="49162" name="Text Box 237"/>
            <p:cNvSpPr txBox="1">
              <a:spLocks noChangeArrowheads="1"/>
            </p:cNvSpPr>
            <p:nvPr/>
          </p:nvSpPr>
          <p:spPr bwMode="gray">
            <a:xfrm>
              <a:off x="1296" y="204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en-US" altLang="zh-CN" sz="2400" b="1">
                  <a:solidFill>
                    <a:srgbClr val="FFFFFF"/>
                  </a:solidFill>
                </a:rPr>
                <a:t>1</a:t>
              </a:r>
            </a:p>
          </p:txBody>
        </p:sp>
      </p:grpSp>
      <p:grpSp>
        <p:nvGrpSpPr>
          <p:cNvPr id="49163" name="Group 238"/>
          <p:cNvGrpSpPr>
            <a:grpSpLocks/>
          </p:cNvGrpSpPr>
          <p:nvPr/>
        </p:nvGrpSpPr>
        <p:grpSpPr bwMode="auto">
          <a:xfrm>
            <a:off x="1905000" y="2286003"/>
            <a:ext cx="5105400" cy="650876"/>
            <a:chOff x="1248" y="2640"/>
            <a:chExt cx="3216" cy="410"/>
          </a:xfrm>
        </p:grpSpPr>
        <p:sp>
          <p:nvSpPr>
            <p:cNvPr id="49164" name="Line 239"/>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65" name="Rectangle 240"/>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rot="10800000" vert="eaVert" wrap="none" anchor="ctr">
              <a:flatTx/>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lang="zh-CN" altLang="zh-CN" sz="1800"/>
            </a:p>
          </p:txBody>
        </p:sp>
        <p:sp>
          <p:nvSpPr>
            <p:cNvPr id="49166" name="Text Box 241"/>
            <p:cNvSpPr txBox="1">
              <a:spLocks noChangeArrowheads="1"/>
            </p:cNvSpPr>
            <p:nvPr/>
          </p:nvSpPr>
          <p:spPr bwMode="gray">
            <a:xfrm>
              <a:off x="2256" y="2682"/>
              <a:ext cx="115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eaLnBrk="0" hangingPunct="0"/>
              <a:r>
                <a:rPr lang="zh-CN" altLang="en-US" sz="3200" b="1" dirty="0" smtClean="0">
                  <a:solidFill>
                    <a:srgbClr val="000000"/>
                  </a:solidFill>
                  <a:ea typeface="方正康体简体" pitchFamily="65" charset="-122"/>
                </a:rPr>
                <a:t>实践活动</a:t>
              </a:r>
              <a:endParaRPr lang="zh-CN" altLang="en-US" sz="3200" b="1" dirty="0">
                <a:solidFill>
                  <a:srgbClr val="000000"/>
                </a:solidFill>
                <a:ea typeface="方正康体简体" pitchFamily="65" charset="-122"/>
              </a:endParaRPr>
            </a:p>
          </p:txBody>
        </p:sp>
        <p:sp>
          <p:nvSpPr>
            <p:cNvPr id="49167" name="Text Box 242"/>
            <p:cNvSpPr txBox="1">
              <a:spLocks noChangeArrowheads="1"/>
            </p:cNvSpPr>
            <p:nvPr/>
          </p:nvSpPr>
          <p:spPr bwMode="gray">
            <a:xfrm>
              <a:off x="1296" y="265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en-US" altLang="zh-CN" sz="2400" b="1">
                  <a:solidFill>
                    <a:srgbClr val="FFFFFF"/>
                  </a:solidFill>
                </a:rPr>
                <a:t>2</a:t>
              </a:r>
            </a:p>
          </p:txBody>
        </p:sp>
      </p:grpSp>
      <p:grpSp>
        <p:nvGrpSpPr>
          <p:cNvPr id="49168" name="Group 243"/>
          <p:cNvGrpSpPr>
            <a:grpSpLocks/>
          </p:cNvGrpSpPr>
          <p:nvPr/>
        </p:nvGrpSpPr>
        <p:grpSpPr bwMode="auto">
          <a:xfrm>
            <a:off x="1905000" y="3124204"/>
            <a:ext cx="5105400" cy="650876"/>
            <a:chOff x="1248" y="3230"/>
            <a:chExt cx="3216" cy="410"/>
          </a:xfrm>
        </p:grpSpPr>
        <p:sp>
          <p:nvSpPr>
            <p:cNvPr id="49169" name="Line 244"/>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70" name="Rectangle 245"/>
            <p:cNvSpPr>
              <a:spLocks noChangeArrowheads="1"/>
            </p:cNvSpPr>
            <p:nvPr/>
          </p:nvSpPr>
          <p:spPr bwMode="gray">
            <a:xfrm rot="3419336">
              <a:off x="1261" y="3217"/>
              <a:ext cx="302" cy="328"/>
            </a:xfrm>
            <a:prstGeom prst="rect">
              <a:avLst/>
            </a:prstGeom>
            <a:gradFill rotWithShape="1">
              <a:gsLst>
                <a:gs pos="0">
                  <a:srgbClr val="FF9933"/>
                </a:gs>
                <a:gs pos="100000">
                  <a:srgbClr val="764718"/>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p:spPr>
          <p:txBody>
            <a:bodyPr rot="10800000" vert="eaVert" wrap="none" anchor="ctr">
              <a:flatTx/>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lang="zh-CN" altLang="zh-CN" sz="1800"/>
            </a:p>
          </p:txBody>
        </p:sp>
        <p:sp>
          <p:nvSpPr>
            <p:cNvPr id="49171" name="Text Box 246"/>
            <p:cNvSpPr txBox="1">
              <a:spLocks noChangeArrowheads="1"/>
            </p:cNvSpPr>
            <p:nvPr/>
          </p:nvSpPr>
          <p:spPr bwMode="gray">
            <a:xfrm>
              <a:off x="2256" y="3272"/>
              <a:ext cx="115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eaLnBrk="0" hangingPunct="0"/>
              <a:r>
                <a:rPr lang="zh-CN" altLang="en-US" sz="3200" b="1" dirty="0" smtClean="0">
                  <a:solidFill>
                    <a:srgbClr val="000000"/>
                  </a:solidFill>
                  <a:ea typeface="方正康体简体" pitchFamily="65" charset="-122"/>
                </a:rPr>
                <a:t>实践宣传</a:t>
              </a:r>
              <a:endParaRPr lang="zh-CN" altLang="en-US" sz="3200" b="1" dirty="0">
                <a:solidFill>
                  <a:srgbClr val="000000"/>
                </a:solidFill>
                <a:ea typeface="方正康体简体" pitchFamily="65" charset="-122"/>
              </a:endParaRPr>
            </a:p>
          </p:txBody>
        </p:sp>
        <p:sp>
          <p:nvSpPr>
            <p:cNvPr id="49172" name="Text Box 247"/>
            <p:cNvSpPr txBox="1">
              <a:spLocks noChangeArrowheads="1"/>
            </p:cNvSpPr>
            <p:nvPr/>
          </p:nvSpPr>
          <p:spPr bwMode="gray">
            <a:xfrm>
              <a:off x="1296" y="324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en-US" altLang="zh-CN" sz="2400" b="1">
                  <a:solidFill>
                    <a:srgbClr val="FFFFFF"/>
                  </a:solidFill>
                </a:rPr>
                <a:t>3</a:t>
              </a:r>
            </a:p>
          </p:txBody>
        </p:sp>
      </p:grpSp>
      <p:grpSp>
        <p:nvGrpSpPr>
          <p:cNvPr id="49173" name="Group 228"/>
          <p:cNvGrpSpPr>
            <a:grpSpLocks/>
          </p:cNvGrpSpPr>
          <p:nvPr/>
        </p:nvGrpSpPr>
        <p:grpSpPr bwMode="auto">
          <a:xfrm>
            <a:off x="1905000" y="3962402"/>
            <a:ext cx="5105400" cy="650876"/>
            <a:chOff x="1248" y="1440"/>
            <a:chExt cx="3216" cy="410"/>
          </a:xfrm>
        </p:grpSpPr>
        <p:sp>
          <p:nvSpPr>
            <p:cNvPr id="49174" name="Line 229"/>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75" name="Rectangle 230"/>
            <p:cNvSpPr>
              <a:spLocks noChangeArrowheads="1"/>
            </p:cNvSpPr>
            <p:nvPr/>
          </p:nvSpPr>
          <p:spPr bwMode="gray">
            <a:xfrm rot="3419336">
              <a:off x="1261" y="1427"/>
              <a:ext cx="302" cy="328"/>
            </a:xfrm>
            <a:prstGeom prst="rect">
              <a:avLst/>
            </a:prstGeom>
            <a:gradFill rotWithShape="1">
              <a:gsLst>
                <a:gs pos="0">
                  <a:srgbClr val="FF7C80"/>
                </a:gs>
                <a:gs pos="100000">
                  <a:srgbClr val="76393B"/>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p:spPr>
          <p:txBody>
            <a:bodyPr rot="10800000" vert="eaVert" wrap="none" anchor="ctr">
              <a:flatTx/>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lang="zh-CN" altLang="zh-CN" sz="1800"/>
            </a:p>
          </p:txBody>
        </p:sp>
        <p:sp>
          <p:nvSpPr>
            <p:cNvPr id="49176" name="Text Box 231"/>
            <p:cNvSpPr txBox="1">
              <a:spLocks noChangeArrowheads="1"/>
            </p:cNvSpPr>
            <p:nvPr/>
          </p:nvSpPr>
          <p:spPr bwMode="gray">
            <a:xfrm>
              <a:off x="2256" y="1482"/>
              <a:ext cx="115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eaLnBrk="0" hangingPunct="0"/>
              <a:r>
                <a:rPr lang="zh-CN" altLang="en-US" sz="3200" b="1" dirty="0" smtClean="0">
                  <a:solidFill>
                    <a:srgbClr val="000000"/>
                  </a:solidFill>
                  <a:ea typeface="方正康体简体" pitchFamily="65" charset="-122"/>
                </a:rPr>
                <a:t>实践反馈</a:t>
              </a:r>
              <a:endParaRPr lang="zh-CN" altLang="en-US" sz="3200" b="1" dirty="0">
                <a:solidFill>
                  <a:srgbClr val="000000"/>
                </a:solidFill>
                <a:ea typeface="方正康体简体" pitchFamily="65" charset="-122"/>
              </a:endParaRPr>
            </a:p>
          </p:txBody>
        </p:sp>
        <p:sp>
          <p:nvSpPr>
            <p:cNvPr id="49177" name="Text Box 232"/>
            <p:cNvSpPr txBox="1">
              <a:spLocks noChangeArrowheads="1"/>
            </p:cNvSpPr>
            <p:nvPr/>
          </p:nvSpPr>
          <p:spPr bwMode="gray">
            <a:xfrm>
              <a:off x="1296" y="145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en-US" altLang="zh-CN" sz="2400" b="1">
                  <a:solidFill>
                    <a:srgbClr val="FFFFFF"/>
                  </a:solidFill>
                </a:rPr>
                <a:t>4</a:t>
              </a:r>
            </a:p>
          </p:txBody>
        </p:sp>
      </p:grpSp>
      <p:grpSp>
        <p:nvGrpSpPr>
          <p:cNvPr id="49178" name="Group 248"/>
          <p:cNvGrpSpPr>
            <a:grpSpLocks/>
          </p:cNvGrpSpPr>
          <p:nvPr/>
        </p:nvGrpSpPr>
        <p:grpSpPr bwMode="auto">
          <a:xfrm>
            <a:off x="1905000" y="4876804"/>
            <a:ext cx="5105400" cy="650876"/>
            <a:chOff x="1248" y="3230"/>
            <a:chExt cx="3216" cy="410"/>
          </a:xfrm>
        </p:grpSpPr>
        <p:sp>
          <p:nvSpPr>
            <p:cNvPr id="49179" name="Line 249"/>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0" name="Rectangle 250"/>
            <p:cNvSpPr>
              <a:spLocks noChangeArrowheads="1"/>
            </p:cNvSpPr>
            <p:nvPr/>
          </p:nvSpPr>
          <p:spPr bwMode="gray">
            <a:xfrm rot="3419336">
              <a:off x="1261" y="3217"/>
              <a:ext cx="302" cy="328"/>
            </a:xfrm>
            <a:prstGeom prst="rect">
              <a:avLst/>
            </a:prstGeom>
            <a:gradFill rotWithShape="1">
              <a:gsLst>
                <a:gs pos="0">
                  <a:srgbClr val="990099"/>
                </a:gs>
                <a:gs pos="100000">
                  <a:srgbClr val="4700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rot="10800000" vert="eaVert" wrap="none" anchor="ctr">
              <a:flatTx/>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lang="zh-CN" altLang="zh-CN" sz="1800"/>
            </a:p>
          </p:txBody>
        </p:sp>
        <p:sp>
          <p:nvSpPr>
            <p:cNvPr id="49181" name="Text Box 251"/>
            <p:cNvSpPr txBox="1">
              <a:spLocks noChangeArrowheads="1"/>
            </p:cNvSpPr>
            <p:nvPr/>
          </p:nvSpPr>
          <p:spPr bwMode="gray">
            <a:xfrm>
              <a:off x="2256" y="3272"/>
              <a:ext cx="141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eaLnBrk="0" hangingPunct="0"/>
              <a:r>
                <a:rPr lang="zh-CN" altLang="en-US" sz="3200" b="1" dirty="0" smtClean="0">
                  <a:solidFill>
                    <a:srgbClr val="000000"/>
                  </a:solidFill>
                  <a:ea typeface="方正康体简体" pitchFamily="65" charset="-122"/>
                </a:rPr>
                <a:t>收获与成长</a:t>
              </a:r>
              <a:endParaRPr lang="zh-CN" altLang="en-US" sz="3200" b="1" dirty="0">
                <a:solidFill>
                  <a:srgbClr val="000000"/>
                </a:solidFill>
                <a:ea typeface="方正康体简体" pitchFamily="65" charset="-122"/>
              </a:endParaRPr>
            </a:p>
          </p:txBody>
        </p:sp>
        <p:sp>
          <p:nvSpPr>
            <p:cNvPr id="49182" name="Text Box 252"/>
            <p:cNvSpPr txBox="1">
              <a:spLocks noChangeArrowheads="1"/>
            </p:cNvSpPr>
            <p:nvPr/>
          </p:nvSpPr>
          <p:spPr bwMode="gray">
            <a:xfrm>
              <a:off x="1296" y="324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en-US" altLang="zh-CN" sz="2400" b="1">
                  <a:solidFill>
                    <a:srgbClr val="FFFFFF"/>
                  </a:solidFill>
                </a:rPr>
                <a:t>5</a:t>
              </a:r>
            </a:p>
          </p:txBody>
        </p:sp>
      </p:grpSp>
      <p:sp>
        <p:nvSpPr>
          <p:cNvPr id="49183" name="Text Box 31"/>
          <p:cNvSpPr txBox="1">
            <a:spLocks noChangeArrowheads="1"/>
          </p:cNvSpPr>
          <p:nvPr/>
        </p:nvSpPr>
        <p:spPr bwMode="auto">
          <a:xfrm>
            <a:off x="4419600" y="0"/>
            <a:ext cx="373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6000" b="1" dirty="0">
                <a:solidFill>
                  <a:schemeClr val="bg1"/>
                </a:solidFill>
                <a:ea typeface="方正康体简体" pitchFamily="65" charset="-122"/>
              </a:rPr>
              <a:t>目    录</a:t>
            </a:r>
          </a:p>
        </p:txBody>
      </p:sp>
      <p:pic>
        <p:nvPicPr>
          <p:cNvPr id="10244" name="Picture 4" descr="3"/>
          <p:cNvPicPr>
            <a:picLocks noChangeAspect="1" noChangeArrowheads="1"/>
          </p:cNvPicPr>
          <p:nvPr/>
        </p:nvPicPr>
        <p:blipFill>
          <a:blip r:embed="rId3" cstate="print">
            <a:clrChange>
              <a:clrFrom>
                <a:srgbClr val="D8E9EC"/>
              </a:clrFrom>
              <a:clrTo>
                <a:srgbClr val="D8E9EC">
                  <a:alpha val="0"/>
                </a:srgbClr>
              </a:clrTo>
            </a:clrChange>
            <a:extLst>
              <a:ext uri="{28A0092B-C50C-407E-A947-70E740481C1C}">
                <a14:useLocalDpi xmlns:a14="http://schemas.microsoft.com/office/drawing/2010/main" val="0"/>
              </a:ext>
            </a:extLst>
          </a:blip>
          <a:srcRect/>
          <a:stretch>
            <a:fillRect/>
          </a:stretch>
        </p:blipFill>
        <p:spPr bwMode="auto">
          <a:xfrm>
            <a:off x="274320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10244"/>
                                        </p:tgtEl>
                                        <p:attrNameLst>
                                          <p:attrName>r</p:attrName>
                                        </p:attrNameLst>
                                      </p:cBhvr>
                                    </p:animRot>
                                  </p:childTnLst>
                                </p:cTn>
                              </p:par>
                              <p:par>
                                <p:cTn id="7" presetID="12" presetClass="entr" presetSubtype="8" fill="hold" grpId="0" nodeType="withEffect">
                                  <p:stCondLst>
                                    <p:cond delay="0"/>
                                  </p:stCondLst>
                                  <p:childTnLst>
                                    <p:set>
                                      <p:cBhvr>
                                        <p:cTn id="8" dur="1" fill="hold">
                                          <p:stCondLst>
                                            <p:cond delay="0"/>
                                          </p:stCondLst>
                                        </p:cTn>
                                        <p:tgtEl>
                                          <p:spTgt spid="49183"/>
                                        </p:tgtEl>
                                        <p:attrNameLst>
                                          <p:attrName>style.visibility</p:attrName>
                                        </p:attrNameLst>
                                      </p:cBhvr>
                                      <p:to>
                                        <p:strVal val="visible"/>
                                      </p:to>
                                    </p:set>
                                    <p:animEffect transition="in" filter="slide(fromLeft)">
                                      <p:cBhvr>
                                        <p:cTn id="9" dur="2000"/>
                                        <p:tgtEl>
                                          <p:spTgt spid="49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3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95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8" name="Text Box 6"/>
          <p:cNvSpPr txBox="1">
            <a:spLocks noChangeArrowheads="1"/>
          </p:cNvSpPr>
          <p:nvPr/>
        </p:nvSpPr>
        <p:spPr bwMode="auto">
          <a:xfrm>
            <a:off x="3200400" y="228600"/>
            <a:ext cx="518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solidFill>
                  <a:schemeClr val="bg1"/>
                </a:solidFill>
                <a:ea typeface="楷体" pitchFamily="49" charset="-122"/>
              </a:rPr>
              <a:t> </a:t>
            </a:r>
            <a:r>
              <a:rPr lang="zh-CN" altLang="en-US" sz="3200" b="1" dirty="0">
                <a:solidFill>
                  <a:schemeClr val="bg1"/>
                </a:solidFill>
                <a:ea typeface="楷体" pitchFamily="49" charset="-122"/>
              </a:rPr>
              <a:t>三</a:t>
            </a:r>
            <a:r>
              <a:rPr lang="zh-CN" altLang="en-US" sz="3200" b="1" dirty="0" smtClean="0">
                <a:solidFill>
                  <a:schemeClr val="bg1"/>
                </a:solidFill>
                <a:ea typeface="楷体" pitchFamily="49" charset="-122"/>
              </a:rPr>
              <a:t>、</a:t>
            </a:r>
            <a:r>
              <a:rPr lang="zh-CN" altLang="en-US" sz="3600" b="1" dirty="0">
                <a:solidFill>
                  <a:schemeClr val="bg1"/>
                </a:solidFill>
                <a:ea typeface="楷体" pitchFamily="49" charset="-122"/>
              </a:rPr>
              <a:t>实践宣传</a:t>
            </a:r>
            <a:endParaRPr lang="zh-CN" altLang="en-US" sz="4000" b="1" dirty="0">
              <a:solidFill>
                <a:schemeClr val="bg1"/>
              </a:solidFill>
              <a:ea typeface="楷体" pitchFamily="49"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146" y="1524000"/>
            <a:ext cx="5549968" cy="457200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874" y="1150930"/>
            <a:ext cx="4163051" cy="1154715"/>
          </a:xfrm>
          <a:prstGeom prst="rect">
            <a:avLst/>
          </a:prstGeom>
        </p:spPr>
      </p:pic>
      <p:sp>
        <p:nvSpPr>
          <p:cNvPr id="3" name="TextBox 2"/>
          <p:cNvSpPr txBox="1"/>
          <p:nvPr/>
        </p:nvSpPr>
        <p:spPr>
          <a:xfrm>
            <a:off x="356874" y="3352800"/>
            <a:ext cx="2691126" cy="1938992"/>
          </a:xfrm>
          <a:prstGeom prst="rect">
            <a:avLst/>
          </a:prstGeom>
          <a:noFill/>
        </p:spPr>
        <p:txBody>
          <a:bodyPr wrap="square" rtlCol="0">
            <a:spAutoFit/>
          </a:bodyPr>
          <a:lstStyle/>
          <a:p>
            <a:r>
              <a:rPr lang="zh-CN" altLang="en-US" sz="2400" dirty="0" smtClean="0"/>
              <a:t>实践中期：西山学校网站对暑期社会实践团队在西山高级中学举行的喻真杯拔河比赛的报道。</a:t>
            </a:r>
            <a:endParaRPr lang="zh-CN" altLang="en-US" sz="2400" dirty="0"/>
          </a:p>
        </p:txBody>
      </p:sp>
    </p:spTree>
    <p:extLst>
      <p:ext uri="{BB962C8B-B14F-4D97-AF65-F5344CB8AC3E}">
        <p14:creationId xmlns:p14="http://schemas.microsoft.com/office/powerpoint/2010/main" val="16542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smtClean="0">
                <a:solidFill>
                  <a:schemeClr val="bg1"/>
                </a:solidFill>
                <a:ea typeface="楷体" pitchFamily="49" charset="-122"/>
              </a:rPr>
              <a:t>             三、实践宣传</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69890"/>
            <a:ext cx="6151888" cy="5026110"/>
          </a:xfrm>
          <a:prstGeom prst="rect">
            <a:avLst/>
          </a:prstGeom>
        </p:spPr>
      </p:pic>
      <p:sp>
        <p:nvSpPr>
          <p:cNvPr id="2" name="TextBox 1"/>
          <p:cNvSpPr txBox="1"/>
          <p:nvPr/>
        </p:nvSpPr>
        <p:spPr>
          <a:xfrm>
            <a:off x="6400800" y="2514600"/>
            <a:ext cx="2133600" cy="1938992"/>
          </a:xfrm>
          <a:prstGeom prst="rect">
            <a:avLst/>
          </a:prstGeom>
          <a:noFill/>
        </p:spPr>
        <p:txBody>
          <a:bodyPr wrap="square" rtlCol="0">
            <a:spAutoFit/>
          </a:bodyPr>
          <a:lstStyle/>
          <a:p>
            <a:r>
              <a:rPr lang="zh-CN" altLang="en-US" sz="2400" dirty="0" smtClean="0"/>
              <a:t>实践结束：福清教育网对喻真暑期社会实践团队圆满结束的报道</a:t>
            </a:r>
            <a:endParaRPr lang="zh-CN" altLang="en-US" sz="2400" dirty="0"/>
          </a:p>
        </p:txBody>
      </p:sp>
    </p:spTree>
    <p:extLst>
      <p:ext uri="{BB962C8B-B14F-4D97-AF65-F5344CB8AC3E}">
        <p14:creationId xmlns:p14="http://schemas.microsoft.com/office/powerpoint/2010/main" val="31235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3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95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8" name="Text Box 6"/>
          <p:cNvSpPr txBox="1">
            <a:spLocks noChangeArrowheads="1"/>
          </p:cNvSpPr>
          <p:nvPr/>
        </p:nvSpPr>
        <p:spPr bwMode="auto">
          <a:xfrm>
            <a:off x="3200400" y="228600"/>
            <a:ext cx="518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solidFill>
                  <a:schemeClr val="bg1"/>
                </a:solidFill>
                <a:ea typeface="楷体" pitchFamily="49" charset="-122"/>
              </a:rPr>
              <a:t> </a:t>
            </a:r>
            <a:r>
              <a:rPr lang="zh-CN" altLang="en-US" sz="3200" b="1" dirty="0">
                <a:solidFill>
                  <a:schemeClr val="bg1"/>
                </a:solidFill>
                <a:ea typeface="楷体" pitchFamily="49" charset="-122"/>
              </a:rPr>
              <a:t>三</a:t>
            </a:r>
            <a:r>
              <a:rPr lang="zh-CN" altLang="en-US" sz="3200" b="1" dirty="0" smtClean="0">
                <a:solidFill>
                  <a:schemeClr val="bg1"/>
                </a:solidFill>
                <a:ea typeface="楷体" pitchFamily="49" charset="-122"/>
              </a:rPr>
              <a:t>、</a:t>
            </a:r>
            <a:r>
              <a:rPr lang="zh-CN" altLang="en-US" sz="3600" b="1" dirty="0">
                <a:solidFill>
                  <a:schemeClr val="bg1"/>
                </a:solidFill>
                <a:ea typeface="楷体" pitchFamily="49" charset="-122"/>
              </a:rPr>
              <a:t>实践宣传</a:t>
            </a:r>
            <a:endParaRPr lang="zh-CN" altLang="en-US" sz="4000" b="1" dirty="0">
              <a:solidFill>
                <a:schemeClr val="bg1"/>
              </a:solidFill>
              <a:ea typeface="楷体" pitchFamily="49"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sp>
        <p:nvSpPr>
          <p:cNvPr id="3" name="TextBox 2"/>
          <p:cNvSpPr txBox="1"/>
          <p:nvPr/>
        </p:nvSpPr>
        <p:spPr>
          <a:xfrm>
            <a:off x="463789" y="1219200"/>
            <a:ext cx="553998" cy="2286000"/>
          </a:xfrm>
          <a:prstGeom prst="rect">
            <a:avLst/>
          </a:prstGeom>
          <a:noFill/>
        </p:spPr>
        <p:txBody>
          <a:bodyPr vert="eaVert" wrap="square" rtlCol="0">
            <a:spAutoFit/>
          </a:bodyPr>
          <a:lstStyle/>
          <a:p>
            <a:r>
              <a:rPr lang="zh-CN" altLang="en-US" sz="2400" dirty="0" smtClean="0"/>
              <a:t>其他的一些宣传</a:t>
            </a:r>
            <a:endParaRPr lang="zh-CN" altLang="en-US" sz="240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962400"/>
            <a:ext cx="6415087" cy="189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54" y="1273126"/>
            <a:ext cx="5351009" cy="263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0336" y="1183481"/>
            <a:ext cx="3720128" cy="251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4729" y="3482426"/>
            <a:ext cx="1921115" cy="2590800"/>
          </a:xfrm>
          <a:prstGeom prst="rect">
            <a:avLst/>
          </a:prstGeom>
        </p:spPr>
      </p:pic>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2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par>
                                <p:cTn id="8" presetID="21" presetClass="entr" presetSubtype="1"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wheel(1)">
                                      <p:cBhvr>
                                        <p:cTn id="10" dur="2000"/>
                                        <p:tgtEl>
                                          <p:spTgt spid="5124"/>
                                        </p:tgtEl>
                                      </p:cBhvr>
                                    </p:animEffect>
                                  </p:childTnLst>
                                </p:cTn>
                              </p:par>
                              <p:par>
                                <p:cTn id="11" presetID="21"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000"/>
                                        <p:tgtEl>
                                          <p:spTgt spid="17"/>
                                        </p:tgtEl>
                                      </p:cBhvr>
                                    </p:animEffect>
                                  </p:childTnLst>
                                </p:cTn>
                              </p:par>
                              <p:par>
                                <p:cTn id="14" presetID="21" presetClass="entr" presetSubtype="1"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wheel(1)">
                                      <p:cBhvr>
                                        <p:cTn id="16"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372"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83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Text Box 6"/>
          <p:cNvSpPr txBox="1">
            <a:spLocks noChangeArrowheads="1"/>
          </p:cNvSpPr>
          <p:nvPr/>
        </p:nvSpPr>
        <p:spPr bwMode="auto">
          <a:xfrm>
            <a:off x="3200400" y="2286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dirty="0">
                <a:solidFill>
                  <a:schemeClr val="bg1"/>
                </a:solidFill>
                <a:ea typeface="楷体" pitchFamily="49" charset="-122"/>
              </a:rPr>
              <a:t>四</a:t>
            </a:r>
            <a:r>
              <a:rPr lang="zh-CN" altLang="en-US" sz="3600" b="1" dirty="0" smtClean="0">
                <a:solidFill>
                  <a:schemeClr val="bg1"/>
                </a:solidFill>
                <a:ea typeface="楷体" pitchFamily="49" charset="-122"/>
              </a:rPr>
              <a:t>、实践反馈</a:t>
            </a:r>
            <a:endParaRPr lang="zh-CN" altLang="en-US" sz="3600" b="1" dirty="0">
              <a:solidFill>
                <a:schemeClr val="bg1"/>
              </a:solidFill>
              <a:ea typeface="楷体" pitchFamily="49" charset="-122"/>
            </a:endParaRPr>
          </a:p>
        </p:txBody>
      </p:sp>
      <p:sp>
        <p:nvSpPr>
          <p:cNvPr id="58420" name="WordArt 52"/>
          <p:cNvSpPr>
            <a:spLocks noChangeArrowheads="1" noChangeShapeType="1" noTextEdit="1"/>
          </p:cNvSpPr>
          <p:nvPr/>
        </p:nvSpPr>
        <p:spPr bwMode="auto">
          <a:xfrm>
            <a:off x="1066800" y="1524000"/>
            <a:ext cx="1371600" cy="4572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endParaRPr lang="zh-CN" altLang="en-US" sz="3600" kern="10" dirty="0">
              <a:ln w="9525">
                <a:solidFill>
                  <a:srgbClr val="000000"/>
                </a:solidFill>
                <a:round/>
                <a:headEnd/>
                <a:tailEnd/>
              </a:ln>
              <a:solidFill>
                <a:srgbClr val="000000"/>
              </a:solidFill>
              <a:latin typeface="宋体"/>
              <a:ea typeface="宋体"/>
            </a:endParaRPr>
          </a:p>
        </p:txBody>
      </p:sp>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a:xfrm>
            <a:off x="436701" y="601436"/>
            <a:ext cx="6871153" cy="1162050"/>
          </a:xfrm>
        </p:spPr>
        <p:txBody>
          <a:bodyPr/>
          <a:lstStyle/>
          <a:p>
            <a:r>
              <a:rPr lang="zh-CN" altLang="en-US" dirty="0" smtClean="0"/>
              <a:t>实践活动收到的反馈</a:t>
            </a:r>
            <a:endParaRPr lang="zh-CN" altLang="en-US" dirty="0"/>
          </a:p>
        </p:txBody>
      </p:sp>
      <p:sp>
        <p:nvSpPr>
          <p:cNvPr id="4" name="文本占位符 3"/>
          <p:cNvSpPr>
            <a:spLocks noGrp="1"/>
          </p:cNvSpPr>
          <p:nvPr>
            <p:ph type="body" sz="half" idx="2"/>
          </p:nvPr>
        </p:nvSpPr>
        <p:spPr>
          <a:xfrm>
            <a:off x="457200" y="1981200"/>
            <a:ext cx="8229600" cy="4144963"/>
          </a:xfrm>
        </p:spPr>
        <p:txBody>
          <a:bodyPr/>
          <a:lstStyle/>
          <a:p>
            <a:pPr marL="342900" indent="-342900">
              <a:buFont typeface="Arial" panose="020B0604020202020204" pitchFamily="34" charset="0"/>
              <a:buChar char="•"/>
            </a:pPr>
            <a:r>
              <a:rPr lang="zh-CN" altLang="zh-CN" sz="2000" dirty="0" smtClean="0"/>
              <a:t>喻真暑期</a:t>
            </a:r>
            <a:r>
              <a:rPr lang="zh-CN" altLang="zh-CN" sz="2000" dirty="0"/>
              <a:t>社会实践队在西山高级中学</a:t>
            </a:r>
            <a:r>
              <a:rPr lang="en-US" altLang="zh-CN" sz="2000" dirty="0"/>
              <a:t>2</a:t>
            </a:r>
            <a:r>
              <a:rPr lang="zh-CN" altLang="zh-CN" sz="2000" dirty="0"/>
              <a:t>周所进行的</a:t>
            </a:r>
            <a:r>
              <a:rPr lang="zh-CN" altLang="zh-CN" sz="2000" dirty="0" smtClean="0"/>
              <a:t>活动，</a:t>
            </a:r>
            <a:r>
              <a:rPr lang="zh-CN" altLang="zh-CN" sz="2000" dirty="0"/>
              <a:t>受到了学校的领导、老师、学生们的一致</a:t>
            </a:r>
            <a:r>
              <a:rPr lang="zh-CN" altLang="zh-CN" sz="2000" dirty="0" smtClean="0"/>
              <a:t>好评</a:t>
            </a:r>
            <a:r>
              <a:rPr lang="zh-CN" altLang="en-US" sz="2000" dirty="0" smtClean="0"/>
              <a:t>。</a:t>
            </a:r>
            <a:endParaRPr lang="en-US" altLang="zh-CN" sz="2000" dirty="0" smtClean="0"/>
          </a:p>
          <a:p>
            <a:pPr marL="342900" indent="-342900">
              <a:buFont typeface="Arial" panose="020B0604020202020204" pitchFamily="34" charset="0"/>
              <a:buChar char="•"/>
            </a:pPr>
            <a:r>
              <a:rPr lang="zh-CN" altLang="en-US" sz="2000" dirty="0" smtClean="0"/>
              <a:t>西山高级中学的学生说：老师，谢谢你在学习、生活上的鼓励与帮助</a:t>
            </a:r>
            <a:endParaRPr lang="en-US" altLang="zh-CN" sz="2000" dirty="0" smtClean="0"/>
          </a:p>
          <a:p>
            <a:pPr marL="342900" indent="-342900">
              <a:buFont typeface="Arial" panose="020B0604020202020204" pitchFamily="34" charset="0"/>
              <a:buChar char="•"/>
            </a:pPr>
            <a:r>
              <a:rPr lang="zh-CN" altLang="en-US" sz="2000" dirty="0" smtClean="0"/>
              <a:t>西山高级中学的老师说：西山学校对高三年的学生学习抓得特别紧，但是缺少一些德育以及开拓视野的教育，实践团队的到来正好补上了这个缺憾</a:t>
            </a:r>
            <a:endParaRPr lang="en-US" altLang="zh-CN" sz="2000" dirty="0" smtClean="0"/>
          </a:p>
          <a:p>
            <a:pPr marL="342900" indent="-342900">
              <a:buFont typeface="Arial" panose="020B0604020202020204" pitchFamily="34" charset="0"/>
              <a:buChar char="•"/>
            </a:pPr>
            <a:r>
              <a:rPr lang="zh-CN" altLang="en-US" sz="2000" dirty="0" smtClean="0"/>
              <a:t>西山高级中学的领导说：你们的这些活动举办的都非常的好，不管是咨询室还是拔河比赛，讲座等等</a:t>
            </a:r>
            <a:endParaRPr lang="en-US" altLang="zh-CN" sz="2000" dirty="0" smtClean="0"/>
          </a:p>
          <a:p>
            <a:r>
              <a:rPr lang="zh-CN" altLang="en-US" sz="2000" dirty="0" smtClean="0"/>
              <a:t>     都值得我们学校的这些老师该学</a:t>
            </a:r>
            <a:endParaRPr lang="en-US" altLang="zh-CN" sz="2000" dirty="0" smtClean="0"/>
          </a:p>
          <a:p>
            <a:r>
              <a:rPr lang="zh-CN" altLang="en-US" sz="2000" dirty="0" smtClean="0"/>
              <a:t>     习，有可能的话明年还是欢迎你</a:t>
            </a:r>
            <a:endParaRPr lang="en-US" altLang="zh-CN" sz="2000" dirty="0" smtClean="0"/>
          </a:p>
          <a:p>
            <a:r>
              <a:rPr lang="en-US" altLang="zh-CN" sz="2000" dirty="0"/>
              <a:t> </a:t>
            </a:r>
            <a:r>
              <a:rPr lang="en-US" altLang="zh-CN" sz="2000" dirty="0" smtClean="0"/>
              <a:t>    </a:t>
            </a:r>
            <a:r>
              <a:rPr lang="zh-CN" altLang="en-US" sz="2000" dirty="0" smtClean="0"/>
              <a:t>们的到来，让下一届高三也收益。</a:t>
            </a:r>
            <a:endParaRPr lang="en-US" altLang="zh-CN" sz="2000" dirty="0" smtClean="0"/>
          </a:p>
          <a:p>
            <a:pPr marL="342900" indent="-342900">
              <a:buFont typeface="Arial" panose="020B0604020202020204" pitchFamily="34" charset="0"/>
              <a:buChar char="•"/>
            </a:pPr>
            <a:endParaRPr lang="zh-CN" altLang="en-US" sz="2000" dirty="0"/>
          </a:p>
        </p:txBody>
      </p:sp>
      <p:grpSp>
        <p:nvGrpSpPr>
          <p:cNvPr id="52" name="Group 3"/>
          <p:cNvGrpSpPr>
            <a:grpSpLocks/>
          </p:cNvGrpSpPr>
          <p:nvPr/>
        </p:nvGrpSpPr>
        <p:grpSpPr bwMode="auto">
          <a:xfrm>
            <a:off x="5087169" y="4361842"/>
            <a:ext cx="3810000" cy="914400"/>
            <a:chOff x="1248" y="2640"/>
            <a:chExt cx="3360" cy="864"/>
          </a:xfrm>
        </p:grpSpPr>
        <p:grpSp>
          <p:nvGrpSpPr>
            <p:cNvPr id="53" name="Group 4"/>
            <p:cNvGrpSpPr>
              <a:grpSpLocks/>
            </p:cNvGrpSpPr>
            <p:nvPr/>
          </p:nvGrpSpPr>
          <p:grpSpPr bwMode="auto">
            <a:xfrm>
              <a:off x="1248" y="2640"/>
              <a:ext cx="3360" cy="864"/>
              <a:chOff x="1248" y="2640"/>
              <a:chExt cx="3360" cy="864"/>
            </a:xfrm>
          </p:grpSpPr>
          <p:sp>
            <p:nvSpPr>
              <p:cNvPr id="57" name="Freeform 5"/>
              <p:cNvSpPr>
                <a:spLocks/>
              </p:cNvSpPr>
              <p:nvPr/>
            </p:nvSpPr>
            <p:spPr bwMode="gray">
              <a:xfrm>
                <a:off x="1248" y="2832"/>
                <a:ext cx="3360" cy="672"/>
              </a:xfrm>
              <a:custGeom>
                <a:avLst/>
                <a:gdLst>
                  <a:gd name="T0" fmla="*/ 0 w 2202"/>
                  <a:gd name="T1" fmla="*/ 2217 h 529"/>
                  <a:gd name="T2" fmla="*/ 9049 w 2202"/>
                  <a:gd name="T3" fmla="*/ 1 h 529"/>
                  <a:gd name="T4" fmla="*/ 18173 w 2202"/>
                  <a:gd name="T5" fmla="*/ 0 h 529"/>
                  <a:gd name="T6" fmla="*/ 27792 w 2202"/>
                  <a:gd name="T7" fmla="*/ 2224 h 529"/>
                  <a:gd name="T8" fmla="*/ 601 w 2202"/>
                  <a:gd name="T9" fmla="*/ 2217 h 529"/>
                  <a:gd name="T10" fmla="*/ 0 60000 65536"/>
                  <a:gd name="T11" fmla="*/ 0 60000 65536"/>
                  <a:gd name="T12" fmla="*/ 0 60000 65536"/>
                  <a:gd name="T13" fmla="*/ 0 60000 65536"/>
                  <a:gd name="T14" fmla="*/ 0 60000 65536"/>
                  <a:gd name="T15" fmla="*/ 0 w 2202"/>
                  <a:gd name="T16" fmla="*/ 0 h 529"/>
                  <a:gd name="T17" fmla="*/ 2202 w 2202"/>
                  <a:gd name="T18" fmla="*/ 529 h 529"/>
                </a:gdLst>
                <a:ahLst/>
                <a:cxnLst>
                  <a:cxn ang="T10">
                    <a:pos x="T0" y="T1"/>
                  </a:cxn>
                  <a:cxn ang="T11">
                    <a:pos x="T2" y="T3"/>
                  </a:cxn>
                  <a:cxn ang="T12">
                    <a:pos x="T4" y="T5"/>
                  </a:cxn>
                  <a:cxn ang="T13">
                    <a:pos x="T6" y="T7"/>
                  </a:cxn>
                  <a:cxn ang="T14">
                    <a:pos x="T8" y="T9"/>
                  </a:cxn>
                </a:cxnLst>
                <a:rect l="T15" t="T16" r="T17" b="T18"/>
                <a:pathLst>
                  <a:path w="2202" h="529">
                    <a:moveTo>
                      <a:pt x="0" y="528"/>
                    </a:moveTo>
                    <a:lnTo>
                      <a:pt x="717" y="1"/>
                    </a:lnTo>
                    <a:lnTo>
                      <a:pt x="1440" y="0"/>
                    </a:lnTo>
                    <a:lnTo>
                      <a:pt x="2202" y="529"/>
                    </a:lnTo>
                    <a:lnTo>
                      <a:pt x="48" y="528"/>
                    </a:lnTo>
                  </a:path>
                </a:pathLst>
              </a:custGeom>
              <a:gradFill rotWithShape="1">
                <a:gsLst>
                  <a:gs pos="0">
                    <a:srgbClr val="FFFFFF"/>
                  </a:gs>
                  <a:gs pos="100000">
                    <a:srgbClr val="97CCF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grpSp>
            <p:nvGrpSpPr>
              <p:cNvPr id="58" name="Group 6"/>
              <p:cNvGrpSpPr>
                <a:grpSpLocks/>
              </p:cNvGrpSpPr>
              <p:nvPr/>
            </p:nvGrpSpPr>
            <p:grpSpPr bwMode="auto">
              <a:xfrm>
                <a:off x="2016" y="2640"/>
                <a:ext cx="1968" cy="864"/>
                <a:chOff x="2016" y="2640"/>
                <a:chExt cx="1968" cy="864"/>
              </a:xfrm>
            </p:grpSpPr>
            <p:sp>
              <p:nvSpPr>
                <p:cNvPr id="59" name="Line 7"/>
                <p:cNvSpPr>
                  <a:spLocks noChangeShapeType="1"/>
                </p:cNvSpPr>
                <p:nvPr/>
              </p:nvSpPr>
              <p:spPr bwMode="gray">
                <a:xfrm flipV="1">
                  <a:off x="2016" y="2784"/>
                  <a:ext cx="528" cy="72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8"/>
                <p:cNvSpPr>
                  <a:spLocks noChangeShapeType="1"/>
                </p:cNvSpPr>
                <p:nvPr/>
              </p:nvSpPr>
              <p:spPr bwMode="gray">
                <a:xfrm flipV="1">
                  <a:off x="2592" y="2640"/>
                  <a:ext cx="96" cy="86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9"/>
                <p:cNvSpPr>
                  <a:spLocks noChangeShapeType="1"/>
                </p:cNvSpPr>
                <p:nvPr/>
              </p:nvSpPr>
              <p:spPr bwMode="gray">
                <a:xfrm flipV="1">
                  <a:off x="3024" y="2688"/>
                  <a:ext cx="0" cy="81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 name="Line 10"/>
                <p:cNvSpPr>
                  <a:spLocks noChangeShapeType="1"/>
                </p:cNvSpPr>
                <p:nvPr/>
              </p:nvSpPr>
              <p:spPr bwMode="gray">
                <a:xfrm flipH="1" flipV="1">
                  <a:off x="3216" y="2736"/>
                  <a:ext cx="288" cy="76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Line 11"/>
                <p:cNvSpPr>
                  <a:spLocks noChangeShapeType="1"/>
                </p:cNvSpPr>
                <p:nvPr/>
              </p:nvSpPr>
              <p:spPr bwMode="gray">
                <a:xfrm flipH="1" flipV="1">
                  <a:off x="3360" y="2784"/>
                  <a:ext cx="624" cy="72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54" name="Line 12"/>
            <p:cNvSpPr>
              <a:spLocks noChangeShapeType="1"/>
            </p:cNvSpPr>
            <p:nvPr/>
          </p:nvSpPr>
          <p:spPr bwMode="gray">
            <a:xfrm>
              <a:off x="1632" y="3264"/>
              <a:ext cx="259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Line 13"/>
            <p:cNvSpPr>
              <a:spLocks noChangeShapeType="1"/>
            </p:cNvSpPr>
            <p:nvPr/>
          </p:nvSpPr>
          <p:spPr bwMode="gray">
            <a:xfrm>
              <a:off x="1920" y="3072"/>
              <a:ext cx="201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 name="Line 14"/>
            <p:cNvSpPr>
              <a:spLocks noChangeShapeType="1"/>
            </p:cNvSpPr>
            <p:nvPr/>
          </p:nvSpPr>
          <p:spPr bwMode="gray">
            <a:xfrm>
              <a:off x="2112" y="2928"/>
              <a:ext cx="163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4" name="Group 18"/>
          <p:cNvGrpSpPr>
            <a:grpSpLocks/>
          </p:cNvGrpSpPr>
          <p:nvPr/>
        </p:nvGrpSpPr>
        <p:grpSpPr bwMode="auto">
          <a:xfrm>
            <a:off x="4782369" y="5504842"/>
            <a:ext cx="4299857" cy="457200"/>
            <a:chOff x="1776" y="3504"/>
            <a:chExt cx="2400" cy="336"/>
          </a:xfrm>
        </p:grpSpPr>
        <p:sp>
          <p:nvSpPr>
            <p:cNvPr id="65" name="AutoShape 19"/>
            <p:cNvSpPr>
              <a:spLocks noChangeArrowheads="1"/>
            </p:cNvSpPr>
            <p:nvPr/>
          </p:nvSpPr>
          <p:spPr bwMode="gray">
            <a:xfrm>
              <a:off x="1776" y="3504"/>
              <a:ext cx="2400" cy="336"/>
            </a:xfrm>
            <a:prstGeom prst="roundRect">
              <a:avLst>
                <a:gd name="adj" fmla="val 50000"/>
              </a:avLst>
            </a:prstGeom>
            <a:gradFill rotWithShape="1">
              <a:gsLst>
                <a:gs pos="0">
                  <a:srgbClr val="97CCF3"/>
                </a:gs>
                <a:gs pos="50000">
                  <a:srgbClr val="97CCF3">
                    <a:gamma/>
                    <a:shade val="84706"/>
                    <a:invGamma/>
                  </a:srgbClr>
                </a:gs>
                <a:gs pos="100000">
                  <a:srgbClr val="97CCF3"/>
                </a:gs>
              </a:gsLst>
              <a:lin ang="2700000" scaled="1"/>
            </a:gradFill>
            <a:ln w="38100" algn="ctr">
              <a:solidFill>
                <a:schemeClr val="bg1"/>
              </a:solidFill>
              <a:round/>
              <a:headEnd/>
              <a:tailEnd/>
            </a:ln>
            <a:effectLst/>
          </p:spPr>
          <p:txBody>
            <a:bodyPr wrap="none" anchor="ctr"/>
            <a:lstStyle/>
            <a:p>
              <a:pPr algn="ctr" eaLnBrk="0" hangingPunct="0">
                <a:defRPr/>
              </a:pPr>
              <a:endParaRPr lang="zh-CN" altLang="en-US" sz="1400">
                <a:solidFill>
                  <a:schemeClr val="bg1"/>
                </a:solidFill>
                <a:effectLst>
                  <a:outerShdw blurRad="38100" dist="38100" dir="2700000" algn="tl">
                    <a:srgbClr val="000000"/>
                  </a:outerShdw>
                </a:effectLst>
                <a:latin typeface="Verdana" pitchFamily="34" charset="0"/>
              </a:endParaRPr>
            </a:p>
          </p:txBody>
        </p:sp>
        <p:sp>
          <p:nvSpPr>
            <p:cNvPr id="66" name="AutoShape 20"/>
            <p:cNvSpPr>
              <a:spLocks noChangeArrowheads="1"/>
            </p:cNvSpPr>
            <p:nvPr/>
          </p:nvSpPr>
          <p:spPr bwMode="gray">
            <a:xfrm>
              <a:off x="1890" y="3558"/>
              <a:ext cx="2160" cy="215"/>
            </a:xfrm>
            <a:prstGeom prst="roundRect">
              <a:avLst>
                <a:gd name="adj" fmla="val 50000"/>
              </a:avLst>
            </a:prstGeom>
            <a:gradFill rotWithShape="1">
              <a:gsLst>
                <a:gs pos="0">
                  <a:srgbClr val="97CCF3"/>
                </a:gs>
                <a:gs pos="50000">
                  <a:srgbClr val="97CCF3">
                    <a:gamma/>
                    <a:tint val="39216"/>
                    <a:invGamma/>
                  </a:srgbClr>
                </a:gs>
                <a:gs pos="100000">
                  <a:srgbClr val="97CCF3"/>
                </a:gs>
              </a:gsLst>
              <a:lin ang="2700000" scaled="1"/>
            </a:gradFill>
            <a:ln w="19050" algn="ctr">
              <a:solidFill>
                <a:schemeClr val="bg1"/>
              </a:solidFill>
              <a:round/>
              <a:headEnd/>
              <a:tailEnd/>
            </a:ln>
            <a:effec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400" b="1">
                  <a:solidFill>
                    <a:schemeClr val="tx2"/>
                  </a:solidFill>
                  <a:effectLst>
                    <a:outerShdw blurRad="38100" dist="38100" dir="2700000" algn="tl">
                      <a:srgbClr val="FFFFFF"/>
                    </a:outerShdw>
                  </a:effectLst>
                  <a:latin typeface="Verdana" pitchFamily="34" charset="0"/>
                  <a:ea typeface="楷体" pitchFamily="49" charset="-122"/>
                </a:rPr>
                <a:t>双向学习的平台</a:t>
              </a:r>
            </a:p>
          </p:txBody>
        </p:sp>
      </p:grpSp>
      <p:grpSp>
        <p:nvGrpSpPr>
          <p:cNvPr id="67" name="Group 35"/>
          <p:cNvGrpSpPr>
            <a:grpSpLocks/>
          </p:cNvGrpSpPr>
          <p:nvPr/>
        </p:nvGrpSpPr>
        <p:grpSpPr bwMode="auto">
          <a:xfrm>
            <a:off x="7144569" y="4368192"/>
            <a:ext cx="326571" cy="758825"/>
            <a:chOff x="2304" y="1344"/>
            <a:chExt cx="498" cy="1245"/>
          </a:xfrm>
        </p:grpSpPr>
        <p:sp>
          <p:nvSpPr>
            <p:cNvPr id="68" name="Freeform 36"/>
            <p:cNvSpPr>
              <a:spLocks/>
            </p:cNvSpPr>
            <p:nvPr/>
          </p:nvSpPr>
          <p:spPr bwMode="gray">
            <a:xfrm>
              <a:off x="2425" y="1344"/>
              <a:ext cx="233" cy="254"/>
            </a:xfrm>
            <a:custGeom>
              <a:avLst/>
              <a:gdLst>
                <a:gd name="T0" fmla="*/ 58 w 267"/>
                <a:gd name="T1" fmla="*/ 0 h 292"/>
                <a:gd name="T2" fmla="*/ 71 w 267"/>
                <a:gd name="T3" fmla="*/ 3 h 292"/>
                <a:gd name="T4" fmla="*/ 81 w 267"/>
                <a:gd name="T5" fmla="*/ 5 h 292"/>
                <a:gd name="T6" fmla="*/ 93 w 267"/>
                <a:gd name="T7" fmla="*/ 11 h 292"/>
                <a:gd name="T8" fmla="*/ 101 w 267"/>
                <a:gd name="T9" fmla="*/ 18 h 292"/>
                <a:gd name="T10" fmla="*/ 108 w 267"/>
                <a:gd name="T11" fmla="*/ 28 h 292"/>
                <a:gd name="T12" fmla="*/ 113 w 267"/>
                <a:gd name="T13" fmla="*/ 37 h 292"/>
                <a:gd name="T14" fmla="*/ 117 w 267"/>
                <a:gd name="T15" fmla="*/ 50 h 292"/>
                <a:gd name="T16" fmla="*/ 117 w 267"/>
                <a:gd name="T17" fmla="*/ 64 h 292"/>
                <a:gd name="T18" fmla="*/ 117 w 267"/>
                <a:gd name="T19" fmla="*/ 76 h 292"/>
                <a:gd name="T20" fmla="*/ 113 w 267"/>
                <a:gd name="T21" fmla="*/ 89 h 292"/>
                <a:gd name="T22" fmla="*/ 108 w 267"/>
                <a:gd name="T23" fmla="*/ 98 h 292"/>
                <a:gd name="T24" fmla="*/ 101 w 267"/>
                <a:gd name="T25" fmla="*/ 108 h 292"/>
                <a:gd name="T26" fmla="*/ 93 w 267"/>
                <a:gd name="T27" fmla="*/ 116 h 292"/>
                <a:gd name="T28" fmla="*/ 81 w 267"/>
                <a:gd name="T29" fmla="*/ 121 h 292"/>
                <a:gd name="T30" fmla="*/ 71 w 267"/>
                <a:gd name="T31" fmla="*/ 125 h 292"/>
                <a:gd name="T32" fmla="*/ 58 w 267"/>
                <a:gd name="T33" fmla="*/ 126 h 292"/>
                <a:gd name="T34" fmla="*/ 45 w 267"/>
                <a:gd name="T35" fmla="*/ 125 h 292"/>
                <a:gd name="T36" fmla="*/ 33 w 267"/>
                <a:gd name="T37" fmla="*/ 120 h 292"/>
                <a:gd name="T38" fmla="*/ 23 w 267"/>
                <a:gd name="T39" fmla="*/ 113 h 292"/>
                <a:gd name="T40" fmla="*/ 13 w 267"/>
                <a:gd name="T41" fmla="*/ 103 h 292"/>
                <a:gd name="T42" fmla="*/ 6 w 267"/>
                <a:gd name="T43" fmla="*/ 90 h 292"/>
                <a:gd name="T44" fmla="*/ 3 w 267"/>
                <a:gd name="T45" fmla="*/ 77 h 292"/>
                <a:gd name="T46" fmla="*/ 0 w 267"/>
                <a:gd name="T47" fmla="*/ 64 h 292"/>
                <a:gd name="T48" fmla="*/ 3 w 267"/>
                <a:gd name="T49" fmla="*/ 49 h 292"/>
                <a:gd name="T50" fmla="*/ 6 w 267"/>
                <a:gd name="T51" fmla="*/ 35 h 292"/>
                <a:gd name="T52" fmla="*/ 13 w 267"/>
                <a:gd name="T53" fmla="*/ 23 h 292"/>
                <a:gd name="T54" fmla="*/ 23 w 267"/>
                <a:gd name="T55" fmla="*/ 14 h 292"/>
                <a:gd name="T56" fmla="*/ 33 w 267"/>
                <a:gd name="T57" fmla="*/ 6 h 292"/>
                <a:gd name="T58" fmla="*/ 45 w 267"/>
                <a:gd name="T59" fmla="*/ 3 h 292"/>
                <a:gd name="T60" fmla="*/ 58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2"/>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sp>
          <p:nvSpPr>
            <p:cNvPr id="69" name="Freeform 37"/>
            <p:cNvSpPr>
              <a:spLocks/>
            </p:cNvSpPr>
            <p:nvPr/>
          </p:nvSpPr>
          <p:spPr bwMode="gray">
            <a:xfrm>
              <a:off x="2304" y="1625"/>
              <a:ext cx="498" cy="964"/>
            </a:xfrm>
            <a:custGeom>
              <a:avLst/>
              <a:gdLst>
                <a:gd name="T0" fmla="*/ 32 w 573"/>
                <a:gd name="T1" fmla="*/ 3 h 1111"/>
                <a:gd name="T2" fmla="*/ 13 w 573"/>
                <a:gd name="T3" fmla="*/ 14 h 1111"/>
                <a:gd name="T4" fmla="*/ 3 w 573"/>
                <a:gd name="T5" fmla="*/ 32 h 1111"/>
                <a:gd name="T6" fmla="*/ 0 w 573"/>
                <a:gd name="T7" fmla="*/ 218 h 1111"/>
                <a:gd name="T8" fmla="*/ 1 w 573"/>
                <a:gd name="T9" fmla="*/ 220 h 1111"/>
                <a:gd name="T10" fmla="*/ 3 w 573"/>
                <a:gd name="T11" fmla="*/ 227 h 1111"/>
                <a:gd name="T12" fmla="*/ 11 w 573"/>
                <a:gd name="T13" fmla="*/ 234 h 1111"/>
                <a:gd name="T14" fmla="*/ 24 w 573"/>
                <a:gd name="T15" fmla="*/ 238 h 1111"/>
                <a:gd name="T16" fmla="*/ 37 w 573"/>
                <a:gd name="T17" fmla="*/ 235 h 1111"/>
                <a:gd name="T18" fmla="*/ 43 w 573"/>
                <a:gd name="T19" fmla="*/ 228 h 1111"/>
                <a:gd name="T20" fmla="*/ 46 w 573"/>
                <a:gd name="T21" fmla="*/ 220 h 1111"/>
                <a:gd name="T22" fmla="*/ 47 w 573"/>
                <a:gd name="T23" fmla="*/ 214 h 1111"/>
                <a:gd name="T24" fmla="*/ 47 w 573"/>
                <a:gd name="T25" fmla="*/ 71 h 1111"/>
                <a:gd name="T26" fmla="*/ 58 w 573"/>
                <a:gd name="T27" fmla="*/ 456 h 1111"/>
                <a:gd name="T28" fmla="*/ 59 w 573"/>
                <a:gd name="T29" fmla="*/ 458 h 1111"/>
                <a:gd name="T30" fmla="*/ 65 w 573"/>
                <a:gd name="T31" fmla="*/ 465 h 1111"/>
                <a:gd name="T32" fmla="*/ 75 w 573"/>
                <a:gd name="T33" fmla="*/ 471 h 1111"/>
                <a:gd name="T34" fmla="*/ 85 w 573"/>
                <a:gd name="T35" fmla="*/ 474 h 1111"/>
                <a:gd name="T36" fmla="*/ 97 w 573"/>
                <a:gd name="T37" fmla="*/ 474 h 1111"/>
                <a:gd name="T38" fmla="*/ 110 w 573"/>
                <a:gd name="T39" fmla="*/ 469 h 1111"/>
                <a:gd name="T40" fmla="*/ 117 w 573"/>
                <a:gd name="T41" fmla="*/ 461 h 1111"/>
                <a:gd name="T42" fmla="*/ 120 w 573"/>
                <a:gd name="T43" fmla="*/ 456 h 1111"/>
                <a:gd name="T44" fmla="*/ 120 w 573"/>
                <a:gd name="T45" fmla="*/ 213 h 1111"/>
                <a:gd name="T46" fmla="*/ 129 w 573"/>
                <a:gd name="T47" fmla="*/ 214 h 1111"/>
                <a:gd name="T48" fmla="*/ 129 w 573"/>
                <a:gd name="T49" fmla="*/ 228 h 1111"/>
                <a:gd name="T50" fmla="*/ 130 w 573"/>
                <a:gd name="T51" fmla="*/ 252 h 1111"/>
                <a:gd name="T52" fmla="*/ 130 w 573"/>
                <a:gd name="T53" fmla="*/ 284 h 1111"/>
                <a:gd name="T54" fmla="*/ 130 w 573"/>
                <a:gd name="T55" fmla="*/ 320 h 1111"/>
                <a:gd name="T56" fmla="*/ 130 w 573"/>
                <a:gd name="T57" fmla="*/ 357 h 1111"/>
                <a:gd name="T58" fmla="*/ 131 w 573"/>
                <a:gd name="T59" fmla="*/ 396 h 1111"/>
                <a:gd name="T60" fmla="*/ 131 w 573"/>
                <a:gd name="T61" fmla="*/ 429 h 1111"/>
                <a:gd name="T62" fmla="*/ 131 w 573"/>
                <a:gd name="T63" fmla="*/ 456 h 1111"/>
                <a:gd name="T64" fmla="*/ 132 w 573"/>
                <a:gd name="T65" fmla="*/ 458 h 1111"/>
                <a:gd name="T66" fmla="*/ 136 w 573"/>
                <a:gd name="T67" fmla="*/ 464 h 1111"/>
                <a:gd name="T68" fmla="*/ 144 w 573"/>
                <a:gd name="T69" fmla="*/ 470 h 1111"/>
                <a:gd name="T70" fmla="*/ 160 w 573"/>
                <a:gd name="T71" fmla="*/ 474 h 1111"/>
                <a:gd name="T72" fmla="*/ 176 w 573"/>
                <a:gd name="T73" fmla="*/ 470 h 1111"/>
                <a:gd name="T74" fmla="*/ 185 w 573"/>
                <a:gd name="T75" fmla="*/ 465 h 1111"/>
                <a:gd name="T76" fmla="*/ 188 w 573"/>
                <a:gd name="T77" fmla="*/ 458 h 1111"/>
                <a:gd name="T78" fmla="*/ 189 w 573"/>
                <a:gd name="T79" fmla="*/ 456 h 1111"/>
                <a:gd name="T80" fmla="*/ 201 w 573"/>
                <a:gd name="T81" fmla="*/ 71 h 1111"/>
                <a:gd name="T82" fmla="*/ 203 w 573"/>
                <a:gd name="T83" fmla="*/ 214 h 1111"/>
                <a:gd name="T84" fmla="*/ 203 w 573"/>
                <a:gd name="T85" fmla="*/ 220 h 1111"/>
                <a:gd name="T86" fmla="*/ 209 w 573"/>
                <a:gd name="T87" fmla="*/ 230 h 1111"/>
                <a:gd name="T88" fmla="*/ 218 w 573"/>
                <a:gd name="T89" fmla="*/ 235 h 1111"/>
                <a:gd name="T90" fmla="*/ 231 w 573"/>
                <a:gd name="T91" fmla="*/ 235 h 1111"/>
                <a:gd name="T92" fmla="*/ 240 w 573"/>
                <a:gd name="T93" fmla="*/ 230 h 1111"/>
                <a:gd name="T94" fmla="*/ 245 w 573"/>
                <a:gd name="T95" fmla="*/ 220 h 1111"/>
                <a:gd name="T96" fmla="*/ 247 w 573"/>
                <a:gd name="T97" fmla="*/ 217 h 1111"/>
                <a:gd name="T98" fmla="*/ 246 w 573"/>
                <a:gd name="T99" fmla="*/ 29 h 1111"/>
                <a:gd name="T100" fmla="*/ 236 w 573"/>
                <a:gd name="T101" fmla="*/ 12 h 1111"/>
                <a:gd name="T102" fmla="*/ 218 w 573"/>
                <a:gd name="T103" fmla="*/ 3 h 1111"/>
                <a:gd name="T104" fmla="*/ 41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2"/>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grpSp>
      <p:grpSp>
        <p:nvGrpSpPr>
          <p:cNvPr id="70" name="Group 38"/>
          <p:cNvGrpSpPr>
            <a:grpSpLocks/>
          </p:cNvGrpSpPr>
          <p:nvPr/>
        </p:nvGrpSpPr>
        <p:grpSpPr bwMode="auto">
          <a:xfrm>
            <a:off x="7677969" y="4368192"/>
            <a:ext cx="326571" cy="758825"/>
            <a:chOff x="2880" y="1344"/>
            <a:chExt cx="498" cy="1245"/>
          </a:xfrm>
        </p:grpSpPr>
        <p:sp>
          <p:nvSpPr>
            <p:cNvPr id="71" name="Freeform 39"/>
            <p:cNvSpPr>
              <a:spLocks/>
            </p:cNvSpPr>
            <p:nvPr/>
          </p:nvSpPr>
          <p:spPr bwMode="gray">
            <a:xfrm>
              <a:off x="3001" y="1344"/>
              <a:ext cx="233" cy="254"/>
            </a:xfrm>
            <a:custGeom>
              <a:avLst/>
              <a:gdLst>
                <a:gd name="T0" fmla="*/ 58 w 267"/>
                <a:gd name="T1" fmla="*/ 0 h 292"/>
                <a:gd name="T2" fmla="*/ 71 w 267"/>
                <a:gd name="T3" fmla="*/ 3 h 292"/>
                <a:gd name="T4" fmla="*/ 81 w 267"/>
                <a:gd name="T5" fmla="*/ 5 h 292"/>
                <a:gd name="T6" fmla="*/ 93 w 267"/>
                <a:gd name="T7" fmla="*/ 11 h 292"/>
                <a:gd name="T8" fmla="*/ 101 w 267"/>
                <a:gd name="T9" fmla="*/ 18 h 292"/>
                <a:gd name="T10" fmla="*/ 108 w 267"/>
                <a:gd name="T11" fmla="*/ 28 h 292"/>
                <a:gd name="T12" fmla="*/ 113 w 267"/>
                <a:gd name="T13" fmla="*/ 37 h 292"/>
                <a:gd name="T14" fmla="*/ 117 w 267"/>
                <a:gd name="T15" fmla="*/ 50 h 292"/>
                <a:gd name="T16" fmla="*/ 117 w 267"/>
                <a:gd name="T17" fmla="*/ 64 h 292"/>
                <a:gd name="T18" fmla="*/ 117 w 267"/>
                <a:gd name="T19" fmla="*/ 76 h 292"/>
                <a:gd name="T20" fmla="*/ 113 w 267"/>
                <a:gd name="T21" fmla="*/ 89 h 292"/>
                <a:gd name="T22" fmla="*/ 108 w 267"/>
                <a:gd name="T23" fmla="*/ 98 h 292"/>
                <a:gd name="T24" fmla="*/ 101 w 267"/>
                <a:gd name="T25" fmla="*/ 108 h 292"/>
                <a:gd name="T26" fmla="*/ 93 w 267"/>
                <a:gd name="T27" fmla="*/ 116 h 292"/>
                <a:gd name="T28" fmla="*/ 81 w 267"/>
                <a:gd name="T29" fmla="*/ 121 h 292"/>
                <a:gd name="T30" fmla="*/ 71 w 267"/>
                <a:gd name="T31" fmla="*/ 125 h 292"/>
                <a:gd name="T32" fmla="*/ 58 w 267"/>
                <a:gd name="T33" fmla="*/ 126 h 292"/>
                <a:gd name="T34" fmla="*/ 45 w 267"/>
                <a:gd name="T35" fmla="*/ 125 h 292"/>
                <a:gd name="T36" fmla="*/ 33 w 267"/>
                <a:gd name="T37" fmla="*/ 120 h 292"/>
                <a:gd name="T38" fmla="*/ 23 w 267"/>
                <a:gd name="T39" fmla="*/ 113 h 292"/>
                <a:gd name="T40" fmla="*/ 13 w 267"/>
                <a:gd name="T41" fmla="*/ 103 h 292"/>
                <a:gd name="T42" fmla="*/ 6 w 267"/>
                <a:gd name="T43" fmla="*/ 90 h 292"/>
                <a:gd name="T44" fmla="*/ 3 w 267"/>
                <a:gd name="T45" fmla="*/ 77 h 292"/>
                <a:gd name="T46" fmla="*/ 0 w 267"/>
                <a:gd name="T47" fmla="*/ 64 h 292"/>
                <a:gd name="T48" fmla="*/ 3 w 267"/>
                <a:gd name="T49" fmla="*/ 49 h 292"/>
                <a:gd name="T50" fmla="*/ 6 w 267"/>
                <a:gd name="T51" fmla="*/ 35 h 292"/>
                <a:gd name="T52" fmla="*/ 13 w 267"/>
                <a:gd name="T53" fmla="*/ 23 h 292"/>
                <a:gd name="T54" fmla="*/ 23 w 267"/>
                <a:gd name="T55" fmla="*/ 14 h 292"/>
                <a:gd name="T56" fmla="*/ 33 w 267"/>
                <a:gd name="T57" fmla="*/ 6 h 292"/>
                <a:gd name="T58" fmla="*/ 45 w 267"/>
                <a:gd name="T59" fmla="*/ 3 h 292"/>
                <a:gd name="T60" fmla="*/ 58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sp>
          <p:nvSpPr>
            <p:cNvPr id="72" name="Freeform 40"/>
            <p:cNvSpPr>
              <a:spLocks/>
            </p:cNvSpPr>
            <p:nvPr/>
          </p:nvSpPr>
          <p:spPr bwMode="gray">
            <a:xfrm>
              <a:off x="2880" y="1625"/>
              <a:ext cx="498" cy="964"/>
            </a:xfrm>
            <a:custGeom>
              <a:avLst/>
              <a:gdLst>
                <a:gd name="T0" fmla="*/ 32 w 573"/>
                <a:gd name="T1" fmla="*/ 3 h 1111"/>
                <a:gd name="T2" fmla="*/ 13 w 573"/>
                <a:gd name="T3" fmla="*/ 14 h 1111"/>
                <a:gd name="T4" fmla="*/ 3 w 573"/>
                <a:gd name="T5" fmla="*/ 32 h 1111"/>
                <a:gd name="T6" fmla="*/ 0 w 573"/>
                <a:gd name="T7" fmla="*/ 218 h 1111"/>
                <a:gd name="T8" fmla="*/ 1 w 573"/>
                <a:gd name="T9" fmla="*/ 220 h 1111"/>
                <a:gd name="T10" fmla="*/ 3 w 573"/>
                <a:gd name="T11" fmla="*/ 227 h 1111"/>
                <a:gd name="T12" fmla="*/ 11 w 573"/>
                <a:gd name="T13" fmla="*/ 234 h 1111"/>
                <a:gd name="T14" fmla="*/ 24 w 573"/>
                <a:gd name="T15" fmla="*/ 238 h 1111"/>
                <a:gd name="T16" fmla="*/ 37 w 573"/>
                <a:gd name="T17" fmla="*/ 235 h 1111"/>
                <a:gd name="T18" fmla="*/ 43 w 573"/>
                <a:gd name="T19" fmla="*/ 228 h 1111"/>
                <a:gd name="T20" fmla="*/ 46 w 573"/>
                <a:gd name="T21" fmla="*/ 220 h 1111"/>
                <a:gd name="T22" fmla="*/ 47 w 573"/>
                <a:gd name="T23" fmla="*/ 214 h 1111"/>
                <a:gd name="T24" fmla="*/ 47 w 573"/>
                <a:gd name="T25" fmla="*/ 71 h 1111"/>
                <a:gd name="T26" fmla="*/ 58 w 573"/>
                <a:gd name="T27" fmla="*/ 456 h 1111"/>
                <a:gd name="T28" fmla="*/ 59 w 573"/>
                <a:gd name="T29" fmla="*/ 458 h 1111"/>
                <a:gd name="T30" fmla="*/ 65 w 573"/>
                <a:gd name="T31" fmla="*/ 465 h 1111"/>
                <a:gd name="T32" fmla="*/ 75 w 573"/>
                <a:gd name="T33" fmla="*/ 471 h 1111"/>
                <a:gd name="T34" fmla="*/ 85 w 573"/>
                <a:gd name="T35" fmla="*/ 474 h 1111"/>
                <a:gd name="T36" fmla="*/ 97 w 573"/>
                <a:gd name="T37" fmla="*/ 474 h 1111"/>
                <a:gd name="T38" fmla="*/ 110 w 573"/>
                <a:gd name="T39" fmla="*/ 469 h 1111"/>
                <a:gd name="T40" fmla="*/ 117 w 573"/>
                <a:gd name="T41" fmla="*/ 461 h 1111"/>
                <a:gd name="T42" fmla="*/ 120 w 573"/>
                <a:gd name="T43" fmla="*/ 456 h 1111"/>
                <a:gd name="T44" fmla="*/ 120 w 573"/>
                <a:gd name="T45" fmla="*/ 213 h 1111"/>
                <a:gd name="T46" fmla="*/ 129 w 573"/>
                <a:gd name="T47" fmla="*/ 214 h 1111"/>
                <a:gd name="T48" fmla="*/ 129 w 573"/>
                <a:gd name="T49" fmla="*/ 228 h 1111"/>
                <a:gd name="T50" fmla="*/ 130 w 573"/>
                <a:gd name="T51" fmla="*/ 252 h 1111"/>
                <a:gd name="T52" fmla="*/ 130 w 573"/>
                <a:gd name="T53" fmla="*/ 284 h 1111"/>
                <a:gd name="T54" fmla="*/ 130 w 573"/>
                <a:gd name="T55" fmla="*/ 320 h 1111"/>
                <a:gd name="T56" fmla="*/ 130 w 573"/>
                <a:gd name="T57" fmla="*/ 357 h 1111"/>
                <a:gd name="T58" fmla="*/ 131 w 573"/>
                <a:gd name="T59" fmla="*/ 396 h 1111"/>
                <a:gd name="T60" fmla="*/ 131 w 573"/>
                <a:gd name="T61" fmla="*/ 429 h 1111"/>
                <a:gd name="T62" fmla="*/ 131 w 573"/>
                <a:gd name="T63" fmla="*/ 456 h 1111"/>
                <a:gd name="T64" fmla="*/ 132 w 573"/>
                <a:gd name="T65" fmla="*/ 458 h 1111"/>
                <a:gd name="T66" fmla="*/ 136 w 573"/>
                <a:gd name="T67" fmla="*/ 464 h 1111"/>
                <a:gd name="T68" fmla="*/ 144 w 573"/>
                <a:gd name="T69" fmla="*/ 470 h 1111"/>
                <a:gd name="T70" fmla="*/ 160 w 573"/>
                <a:gd name="T71" fmla="*/ 474 h 1111"/>
                <a:gd name="T72" fmla="*/ 176 w 573"/>
                <a:gd name="T73" fmla="*/ 470 h 1111"/>
                <a:gd name="T74" fmla="*/ 185 w 573"/>
                <a:gd name="T75" fmla="*/ 465 h 1111"/>
                <a:gd name="T76" fmla="*/ 188 w 573"/>
                <a:gd name="T77" fmla="*/ 458 h 1111"/>
                <a:gd name="T78" fmla="*/ 189 w 573"/>
                <a:gd name="T79" fmla="*/ 456 h 1111"/>
                <a:gd name="T80" fmla="*/ 201 w 573"/>
                <a:gd name="T81" fmla="*/ 71 h 1111"/>
                <a:gd name="T82" fmla="*/ 203 w 573"/>
                <a:gd name="T83" fmla="*/ 214 h 1111"/>
                <a:gd name="T84" fmla="*/ 203 w 573"/>
                <a:gd name="T85" fmla="*/ 220 h 1111"/>
                <a:gd name="T86" fmla="*/ 209 w 573"/>
                <a:gd name="T87" fmla="*/ 230 h 1111"/>
                <a:gd name="T88" fmla="*/ 218 w 573"/>
                <a:gd name="T89" fmla="*/ 235 h 1111"/>
                <a:gd name="T90" fmla="*/ 231 w 573"/>
                <a:gd name="T91" fmla="*/ 235 h 1111"/>
                <a:gd name="T92" fmla="*/ 240 w 573"/>
                <a:gd name="T93" fmla="*/ 230 h 1111"/>
                <a:gd name="T94" fmla="*/ 245 w 573"/>
                <a:gd name="T95" fmla="*/ 220 h 1111"/>
                <a:gd name="T96" fmla="*/ 247 w 573"/>
                <a:gd name="T97" fmla="*/ 217 h 1111"/>
                <a:gd name="T98" fmla="*/ 246 w 573"/>
                <a:gd name="T99" fmla="*/ 29 h 1111"/>
                <a:gd name="T100" fmla="*/ 236 w 573"/>
                <a:gd name="T101" fmla="*/ 12 h 1111"/>
                <a:gd name="T102" fmla="*/ 218 w 573"/>
                <a:gd name="T103" fmla="*/ 3 h 1111"/>
                <a:gd name="T104" fmla="*/ 41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1"/>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grpSp>
    </p:spTree>
    <p:extLst>
      <p:ext uri="{BB962C8B-B14F-4D97-AF65-F5344CB8AC3E}">
        <p14:creationId xmlns:p14="http://schemas.microsoft.com/office/powerpoint/2010/main" val="257746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Vertical)">
                                      <p:cBhvr>
                                        <p:cTn id="25" dur="500"/>
                                        <p:tgtEl>
                                          <p:spTgt spid="4">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arn(inVertical)">
                                      <p:cBhvr>
                                        <p:cTn id="28" dur="500"/>
                                        <p:tgtEl>
                                          <p:spTgt spid="4">
                                            <p:txEl>
                                              <p:pRg st="5" end="5"/>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arn(inVertical)">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372"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83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Text Box 6"/>
          <p:cNvSpPr txBox="1">
            <a:spLocks noChangeArrowheads="1"/>
          </p:cNvSpPr>
          <p:nvPr/>
        </p:nvSpPr>
        <p:spPr bwMode="auto">
          <a:xfrm>
            <a:off x="3200400" y="2286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dirty="0">
                <a:solidFill>
                  <a:schemeClr val="bg1"/>
                </a:solidFill>
                <a:ea typeface="楷体" pitchFamily="49" charset="-122"/>
              </a:rPr>
              <a:t>四</a:t>
            </a:r>
            <a:r>
              <a:rPr lang="zh-CN" altLang="en-US" sz="3600" b="1" dirty="0" smtClean="0">
                <a:solidFill>
                  <a:schemeClr val="bg1"/>
                </a:solidFill>
                <a:ea typeface="楷体" pitchFamily="49" charset="-122"/>
              </a:rPr>
              <a:t>、实践反馈</a:t>
            </a:r>
            <a:endParaRPr lang="zh-CN" altLang="en-US" sz="3600" b="1" dirty="0">
              <a:solidFill>
                <a:schemeClr val="bg1"/>
              </a:solidFill>
              <a:ea typeface="楷体" pitchFamily="49" charset="-122"/>
            </a:endParaRPr>
          </a:p>
        </p:txBody>
      </p:sp>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1636543"/>
            <a:ext cx="5715000" cy="461665"/>
          </a:xfrm>
          <a:prstGeom prst="rect">
            <a:avLst/>
          </a:prstGeom>
          <a:noFill/>
        </p:spPr>
        <p:txBody>
          <a:bodyPr wrap="square" rtlCol="0">
            <a:spAutoFit/>
          </a:bodyPr>
          <a:lstStyle/>
          <a:p>
            <a:r>
              <a:rPr lang="zh-CN" altLang="en-US" sz="2400" dirty="0" smtClean="0"/>
              <a:t>我们收到了来自高三学子们的礼物</a:t>
            </a:r>
            <a:r>
              <a:rPr lang="en-US" altLang="zh-CN" sz="2400" dirty="0"/>
              <a:t>~</a:t>
            </a:r>
            <a:endParaRPr lang="zh-CN" altLang="en-US" sz="24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47" y="2446802"/>
            <a:ext cx="3073854" cy="2349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1" y="2430473"/>
            <a:ext cx="2612900" cy="33913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450" y="2667000"/>
            <a:ext cx="2190750" cy="2762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par>
                                <p:cTn id="10" presetID="53" presetClass="entr" presetSubtype="16" fill="hold" nodeType="with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500" fill="hold"/>
                                        <p:tgtEl>
                                          <p:spTgt spid="8195"/>
                                        </p:tgtEl>
                                        <p:attrNameLst>
                                          <p:attrName>ppt_w</p:attrName>
                                        </p:attrNameLst>
                                      </p:cBhvr>
                                      <p:tavLst>
                                        <p:tav tm="0">
                                          <p:val>
                                            <p:fltVal val="0"/>
                                          </p:val>
                                        </p:tav>
                                        <p:tav tm="100000">
                                          <p:val>
                                            <p:strVal val="#ppt_w"/>
                                          </p:val>
                                        </p:tav>
                                      </p:tavLst>
                                    </p:anim>
                                    <p:anim calcmode="lin" valueType="num">
                                      <p:cBhvr>
                                        <p:cTn id="13" dur="500" fill="hold"/>
                                        <p:tgtEl>
                                          <p:spTgt spid="8195"/>
                                        </p:tgtEl>
                                        <p:attrNameLst>
                                          <p:attrName>ppt_h</p:attrName>
                                        </p:attrNameLst>
                                      </p:cBhvr>
                                      <p:tavLst>
                                        <p:tav tm="0">
                                          <p:val>
                                            <p:fltVal val="0"/>
                                          </p:val>
                                        </p:tav>
                                        <p:tav tm="100000">
                                          <p:val>
                                            <p:strVal val="#ppt_h"/>
                                          </p:val>
                                        </p:tav>
                                      </p:tavLst>
                                    </p:anim>
                                    <p:animEffect transition="in" filter="fade">
                                      <p:cBhvr>
                                        <p:cTn id="14" dur="500"/>
                                        <p:tgtEl>
                                          <p:spTgt spid="8195"/>
                                        </p:tgtEl>
                                      </p:cBhvr>
                                    </p:animEffect>
                                  </p:childTnLst>
                                </p:cTn>
                              </p:par>
                              <p:par>
                                <p:cTn id="15" presetID="53" presetClass="entr" presetSubtype="16"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 calcmode="lin" valueType="num">
                                      <p:cBhvr>
                                        <p:cTn id="17" dur="500" fill="hold"/>
                                        <p:tgtEl>
                                          <p:spTgt spid="8196"/>
                                        </p:tgtEl>
                                        <p:attrNameLst>
                                          <p:attrName>ppt_w</p:attrName>
                                        </p:attrNameLst>
                                      </p:cBhvr>
                                      <p:tavLst>
                                        <p:tav tm="0">
                                          <p:val>
                                            <p:fltVal val="0"/>
                                          </p:val>
                                        </p:tav>
                                        <p:tav tm="100000">
                                          <p:val>
                                            <p:strVal val="#ppt_w"/>
                                          </p:val>
                                        </p:tav>
                                      </p:tavLst>
                                    </p:anim>
                                    <p:anim calcmode="lin" valueType="num">
                                      <p:cBhvr>
                                        <p:cTn id="18" dur="500" fill="hold"/>
                                        <p:tgtEl>
                                          <p:spTgt spid="8196"/>
                                        </p:tgtEl>
                                        <p:attrNameLst>
                                          <p:attrName>ppt_h</p:attrName>
                                        </p:attrNameLst>
                                      </p:cBhvr>
                                      <p:tavLst>
                                        <p:tav tm="0">
                                          <p:val>
                                            <p:fltVal val="0"/>
                                          </p:val>
                                        </p:tav>
                                        <p:tav tm="100000">
                                          <p:val>
                                            <p:strVal val="#ppt_h"/>
                                          </p:val>
                                        </p:tav>
                                      </p:tavLst>
                                    </p:anim>
                                    <p:animEffect transition="in" filter="fade">
                                      <p:cBhvr>
                                        <p:cTn id="1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164"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921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6" name="Text Box 6"/>
          <p:cNvSpPr txBox="1">
            <a:spLocks noChangeArrowheads="1"/>
          </p:cNvSpPr>
          <p:nvPr/>
        </p:nvSpPr>
        <p:spPr bwMode="auto">
          <a:xfrm>
            <a:off x="2743200" y="228600"/>
            <a:ext cx="495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dirty="0">
                <a:solidFill>
                  <a:schemeClr val="bg1"/>
                </a:solidFill>
                <a:ea typeface="楷体" pitchFamily="49" charset="-122"/>
              </a:rPr>
              <a:t>五、收获与成长</a:t>
            </a:r>
            <a:endParaRPr lang="zh-CN" altLang="en-US" sz="3600" b="1" dirty="0">
              <a:solidFill>
                <a:schemeClr val="bg1"/>
              </a:solidFill>
              <a:ea typeface="楷体" pitchFamily="49" charset="-122"/>
            </a:endParaRPr>
          </a:p>
        </p:txBody>
      </p:sp>
      <p:sp>
        <p:nvSpPr>
          <p:cNvPr id="92167" name="Oval 7"/>
          <p:cNvSpPr>
            <a:spLocks noChangeArrowheads="1"/>
          </p:cNvSpPr>
          <p:nvPr/>
        </p:nvSpPr>
        <p:spPr bwMode="auto">
          <a:xfrm>
            <a:off x="2590800" y="1981200"/>
            <a:ext cx="3554413" cy="3552825"/>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168" name="Oval 8"/>
          <p:cNvSpPr>
            <a:spLocks noChangeArrowheads="1"/>
          </p:cNvSpPr>
          <p:nvPr/>
        </p:nvSpPr>
        <p:spPr bwMode="auto">
          <a:xfrm>
            <a:off x="3022600" y="2425700"/>
            <a:ext cx="2609850" cy="2606675"/>
          </a:xfrm>
          <a:prstGeom prst="ellipse">
            <a:avLst/>
          </a:prstGeom>
          <a:gradFill rotWithShape="1">
            <a:gsLst>
              <a:gs pos="0">
                <a:srgbClr val="FFFFFF">
                  <a:gamma/>
                  <a:shade val="63137"/>
                  <a:invGamma/>
                </a:srgbClr>
              </a:gs>
              <a:gs pos="50000">
                <a:srgbClr val="FFFFFF"/>
              </a:gs>
              <a:gs pos="100000">
                <a:srgbClr val="FFFFFF">
                  <a:gamma/>
                  <a:shade val="63137"/>
                  <a:invGamma/>
                </a:srgbClr>
              </a:gs>
            </a:gsLst>
            <a:lin ang="2700000" scaled="1"/>
          </a:gra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92169" name="Text Box 9"/>
          <p:cNvSpPr txBox="1">
            <a:spLocks noChangeArrowheads="1"/>
          </p:cNvSpPr>
          <p:nvPr/>
        </p:nvSpPr>
        <p:spPr bwMode="auto">
          <a:xfrm>
            <a:off x="3132138" y="3068638"/>
            <a:ext cx="2317750" cy="120032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400" b="1" dirty="0" smtClean="0">
                <a:solidFill>
                  <a:srgbClr val="080808"/>
                </a:solidFill>
                <a:effectLst>
                  <a:outerShdw blurRad="38100" dist="38100" dir="2700000" algn="tl">
                    <a:srgbClr val="C0C0C0"/>
                  </a:outerShdw>
                </a:effectLst>
              </a:rPr>
              <a:t>社会实践活动，我们收获了，成长了</a:t>
            </a:r>
            <a:endParaRPr lang="zh-CN" altLang="en-US" sz="2400" b="1" dirty="0">
              <a:solidFill>
                <a:srgbClr val="080808"/>
              </a:solidFill>
              <a:effectLst>
                <a:outerShdw blurRad="38100" dist="38100" dir="2700000" algn="tl">
                  <a:srgbClr val="C0C0C0"/>
                </a:outerShdw>
              </a:effectLst>
            </a:endParaRPr>
          </a:p>
        </p:txBody>
      </p:sp>
      <p:grpSp>
        <p:nvGrpSpPr>
          <p:cNvPr id="92170" name="Group 10"/>
          <p:cNvGrpSpPr>
            <a:grpSpLocks/>
          </p:cNvGrpSpPr>
          <p:nvPr/>
        </p:nvGrpSpPr>
        <p:grpSpPr bwMode="auto">
          <a:xfrm>
            <a:off x="3608390" y="1519237"/>
            <a:ext cx="1447801" cy="1374775"/>
            <a:chOff x="2273" y="957"/>
            <a:chExt cx="912" cy="866"/>
          </a:xfrm>
        </p:grpSpPr>
        <p:grpSp>
          <p:nvGrpSpPr>
            <p:cNvPr id="92172" name="Group 12"/>
            <p:cNvGrpSpPr>
              <a:grpSpLocks/>
            </p:cNvGrpSpPr>
            <p:nvPr/>
          </p:nvGrpSpPr>
          <p:grpSpPr bwMode="auto">
            <a:xfrm>
              <a:off x="2273" y="957"/>
              <a:ext cx="877" cy="866"/>
              <a:chOff x="0" y="0"/>
              <a:chExt cx="751" cy="741"/>
            </a:xfrm>
          </p:grpSpPr>
          <p:sp>
            <p:nvSpPr>
              <p:cNvPr id="92173" name="Oval 13"/>
              <p:cNvSpPr>
                <a:spLocks noChangeArrowheads="1"/>
              </p:cNvSpPr>
              <p:nvPr/>
            </p:nvSpPr>
            <p:spPr bwMode="auto">
              <a:xfrm>
                <a:off x="20" y="32"/>
                <a:ext cx="716" cy="709"/>
              </a:xfrm>
              <a:prstGeom prst="ellipse">
                <a:avLst/>
              </a:prstGeom>
              <a:gradFill rotWithShape="1">
                <a:gsLst>
                  <a:gs pos="0">
                    <a:schemeClr val="accent1"/>
                  </a:gs>
                  <a:gs pos="100000">
                    <a:schemeClr val="accent1">
                      <a:gamma/>
                      <a:shade val="31765"/>
                      <a:invGamma/>
                    </a:schemeClr>
                  </a:gs>
                </a:gsLst>
                <a:lin ang="5400000" scaled="1"/>
              </a:gradFill>
              <a:ln w="38100">
                <a:solidFill>
                  <a:srgbClr val="F8F8F8">
                    <a:alpha val="79999"/>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p>
            </p:txBody>
          </p:sp>
          <p:pic>
            <p:nvPicPr>
              <p:cNvPr id="92174" name="Picture 14"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75" name="Rectangle 15"/>
            <p:cNvSpPr>
              <a:spLocks noChangeArrowheads="1"/>
            </p:cNvSpPr>
            <p:nvPr/>
          </p:nvSpPr>
          <p:spPr bwMode="auto">
            <a:xfrm>
              <a:off x="2317" y="1333"/>
              <a:ext cx="868" cy="25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dirty="0">
                  <a:solidFill>
                    <a:srgbClr val="F8F8F8"/>
                  </a:solidFill>
                </a:rPr>
                <a:t> </a:t>
              </a:r>
              <a:r>
                <a:rPr lang="zh-CN" altLang="en-US" sz="2000" b="1" dirty="0" smtClean="0">
                  <a:solidFill>
                    <a:srgbClr val="F8F8F8"/>
                  </a:solidFill>
                </a:rPr>
                <a:t>友情</a:t>
              </a:r>
              <a:endParaRPr lang="zh-CN" altLang="en-US" sz="2000" b="1" dirty="0">
                <a:solidFill>
                  <a:srgbClr val="F8F8F8"/>
                </a:solidFill>
              </a:endParaRPr>
            </a:p>
          </p:txBody>
        </p:sp>
      </p:grpSp>
      <p:grpSp>
        <p:nvGrpSpPr>
          <p:cNvPr id="92176" name="Group 16"/>
          <p:cNvGrpSpPr>
            <a:grpSpLocks/>
          </p:cNvGrpSpPr>
          <p:nvPr/>
        </p:nvGrpSpPr>
        <p:grpSpPr bwMode="auto">
          <a:xfrm>
            <a:off x="2360612" y="3811586"/>
            <a:ext cx="1406525" cy="1374774"/>
            <a:chOff x="1487" y="2401"/>
            <a:chExt cx="886" cy="866"/>
          </a:xfrm>
        </p:grpSpPr>
        <p:sp>
          <p:nvSpPr>
            <p:cNvPr id="92178" name="Oval 18"/>
            <p:cNvSpPr>
              <a:spLocks noChangeArrowheads="1"/>
            </p:cNvSpPr>
            <p:nvPr/>
          </p:nvSpPr>
          <p:spPr bwMode="auto">
            <a:xfrm>
              <a:off x="1518" y="2438"/>
              <a:ext cx="837" cy="829"/>
            </a:xfrm>
            <a:prstGeom prst="ellipse">
              <a:avLst/>
            </a:prstGeom>
            <a:gradFill rotWithShape="1">
              <a:gsLst>
                <a:gs pos="0">
                  <a:schemeClr val="accent2"/>
                </a:gs>
                <a:gs pos="100000">
                  <a:schemeClr val="accent2">
                    <a:gamma/>
                    <a:shade val="31765"/>
                    <a:invGamma/>
                  </a:schemeClr>
                </a:gs>
              </a:gsLst>
              <a:lin ang="5400000" scaled="1"/>
            </a:gradFill>
            <a:ln w="38100">
              <a:solidFill>
                <a:srgbClr val="F8F8F8">
                  <a:alpha val="79999"/>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p>
          </p:txBody>
        </p:sp>
        <p:pic>
          <p:nvPicPr>
            <p:cNvPr id="92179" name="Picture 19"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1495" y="2401"/>
              <a:ext cx="878"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0" name="Rectangle 20"/>
            <p:cNvSpPr>
              <a:spLocks noChangeArrowheads="1"/>
            </p:cNvSpPr>
            <p:nvPr/>
          </p:nvSpPr>
          <p:spPr bwMode="auto">
            <a:xfrm>
              <a:off x="1487" y="2759"/>
              <a:ext cx="868" cy="25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dirty="0">
                  <a:solidFill>
                    <a:srgbClr val="F8F8F8"/>
                  </a:solidFill>
                </a:rPr>
                <a:t> </a:t>
              </a:r>
              <a:r>
                <a:rPr lang="zh-CN" altLang="en-US" sz="2000" b="1" dirty="0" smtClean="0">
                  <a:solidFill>
                    <a:srgbClr val="F8F8F8"/>
                  </a:solidFill>
                </a:rPr>
                <a:t>师生情</a:t>
              </a:r>
              <a:endParaRPr lang="zh-CN" altLang="en-US" sz="2000" b="1" dirty="0">
                <a:solidFill>
                  <a:srgbClr val="F8F8F8"/>
                </a:solidFill>
              </a:endParaRPr>
            </a:p>
          </p:txBody>
        </p:sp>
      </p:grpSp>
      <p:grpSp>
        <p:nvGrpSpPr>
          <p:cNvPr id="92181" name="Group 21"/>
          <p:cNvGrpSpPr>
            <a:grpSpLocks/>
          </p:cNvGrpSpPr>
          <p:nvPr/>
        </p:nvGrpSpPr>
        <p:grpSpPr bwMode="auto">
          <a:xfrm>
            <a:off x="4851400" y="3859213"/>
            <a:ext cx="1393825" cy="1374775"/>
            <a:chOff x="3056" y="2431"/>
            <a:chExt cx="878" cy="866"/>
          </a:xfrm>
        </p:grpSpPr>
        <p:grpSp>
          <p:nvGrpSpPr>
            <p:cNvPr id="92182" name="Group 22"/>
            <p:cNvGrpSpPr>
              <a:grpSpLocks/>
            </p:cNvGrpSpPr>
            <p:nvPr/>
          </p:nvGrpSpPr>
          <p:grpSpPr bwMode="auto">
            <a:xfrm>
              <a:off x="3056" y="2431"/>
              <a:ext cx="878" cy="866"/>
              <a:chOff x="0" y="0"/>
              <a:chExt cx="751" cy="741"/>
            </a:xfrm>
          </p:grpSpPr>
          <p:sp>
            <p:nvSpPr>
              <p:cNvPr id="92183" name="Oval 23"/>
              <p:cNvSpPr>
                <a:spLocks noChangeArrowheads="1"/>
              </p:cNvSpPr>
              <p:nvPr/>
            </p:nvSpPr>
            <p:spPr bwMode="auto">
              <a:xfrm>
                <a:off x="20" y="32"/>
                <a:ext cx="716" cy="709"/>
              </a:xfrm>
              <a:prstGeom prst="ellipse">
                <a:avLst/>
              </a:prstGeom>
              <a:gradFill rotWithShape="1">
                <a:gsLst>
                  <a:gs pos="0">
                    <a:schemeClr val="hlink"/>
                  </a:gs>
                  <a:gs pos="100000">
                    <a:schemeClr val="hlink">
                      <a:gamma/>
                      <a:shade val="31765"/>
                      <a:invGamma/>
                    </a:schemeClr>
                  </a:gs>
                </a:gsLst>
                <a:lin ang="5400000" scaled="1"/>
              </a:gradFill>
              <a:ln w="38100">
                <a:solidFill>
                  <a:srgbClr val="F8F8F8">
                    <a:alpha val="79999"/>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p>
            </p:txBody>
          </p:sp>
          <p:pic>
            <p:nvPicPr>
              <p:cNvPr id="92184" name="Picture 24"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87" name="Rectangle 27"/>
            <p:cNvSpPr>
              <a:spLocks noChangeArrowheads="1"/>
            </p:cNvSpPr>
            <p:nvPr/>
          </p:nvSpPr>
          <p:spPr bwMode="auto">
            <a:xfrm>
              <a:off x="3124" y="2779"/>
              <a:ext cx="775" cy="25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smtClean="0">
                  <a:solidFill>
                    <a:srgbClr val="F8F8F8"/>
                  </a:solidFill>
                </a:rPr>
                <a:t>个人感悟</a:t>
              </a:r>
              <a:endParaRPr lang="zh-CN" altLang="en-US" sz="2000" b="1" dirty="0">
                <a:solidFill>
                  <a:srgbClr val="F8F8F8"/>
                </a:solidFill>
              </a:endParaRPr>
            </a:p>
          </p:txBody>
        </p:sp>
      </p:gr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634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92170"/>
                                        </p:tgtEl>
                                        <p:attrNameLst>
                                          <p:attrName>style.visibility</p:attrName>
                                        </p:attrNameLst>
                                      </p:cBhvr>
                                      <p:to>
                                        <p:strVal val="visible"/>
                                      </p:to>
                                    </p:set>
                                    <p:animEffect transition="in" filter="strips(downLeft)">
                                      <p:cBhvr>
                                        <p:cTn id="7" dur="500"/>
                                        <p:tgtEl>
                                          <p:spTgt spid="92170"/>
                                        </p:tgtEl>
                                      </p:cBhvr>
                                    </p:animEffect>
                                  </p:childTnLst>
                                </p:cTn>
                              </p:par>
                              <p:par>
                                <p:cTn id="8" presetID="18" presetClass="entr" presetSubtype="12" fill="hold" nodeType="withEffect">
                                  <p:stCondLst>
                                    <p:cond delay="0"/>
                                  </p:stCondLst>
                                  <p:childTnLst>
                                    <p:set>
                                      <p:cBhvr>
                                        <p:cTn id="9" dur="1" fill="hold">
                                          <p:stCondLst>
                                            <p:cond delay="0"/>
                                          </p:stCondLst>
                                        </p:cTn>
                                        <p:tgtEl>
                                          <p:spTgt spid="92181"/>
                                        </p:tgtEl>
                                        <p:attrNameLst>
                                          <p:attrName>style.visibility</p:attrName>
                                        </p:attrNameLst>
                                      </p:cBhvr>
                                      <p:to>
                                        <p:strVal val="visible"/>
                                      </p:to>
                                    </p:set>
                                    <p:animEffect transition="in" filter="strips(downLeft)">
                                      <p:cBhvr>
                                        <p:cTn id="10" dur="500"/>
                                        <p:tgtEl>
                                          <p:spTgt spid="92181"/>
                                        </p:tgtEl>
                                      </p:cBhvr>
                                    </p:animEffect>
                                  </p:childTnLst>
                                </p:cTn>
                              </p:par>
                              <p:par>
                                <p:cTn id="11" presetID="18" presetClass="entr" presetSubtype="12" fill="hold" nodeType="withEffect">
                                  <p:stCondLst>
                                    <p:cond delay="0"/>
                                  </p:stCondLst>
                                  <p:childTnLst>
                                    <p:set>
                                      <p:cBhvr>
                                        <p:cTn id="12" dur="1" fill="hold">
                                          <p:stCondLst>
                                            <p:cond delay="0"/>
                                          </p:stCondLst>
                                        </p:cTn>
                                        <p:tgtEl>
                                          <p:spTgt spid="92176"/>
                                        </p:tgtEl>
                                        <p:attrNameLst>
                                          <p:attrName>style.visibility</p:attrName>
                                        </p:attrNameLst>
                                      </p:cBhvr>
                                      <p:to>
                                        <p:strVal val="visible"/>
                                      </p:to>
                                    </p:set>
                                    <p:animEffect transition="in" filter="strips(downLeft)">
                                      <p:cBhvr>
                                        <p:cTn id="13" dur="500"/>
                                        <p:tgtEl>
                                          <p:spTgt spid="92176"/>
                                        </p:tgtEl>
                                      </p:cBhvr>
                                    </p:animEffect>
                                  </p:childTnLst>
                                </p:cTn>
                              </p:par>
                              <p:par>
                                <p:cTn id="14" presetID="8" presetClass="emph" presetSubtype="0" fill="hold" grpId="0" nodeType="withEffect">
                                  <p:stCondLst>
                                    <p:cond delay="0"/>
                                  </p:stCondLst>
                                  <p:childTnLst>
                                    <p:animRot by="21600000">
                                      <p:cBhvr>
                                        <p:cTn id="15" dur="2000" fill="hold"/>
                                        <p:tgtEl>
                                          <p:spTgt spid="921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3066824" y="2286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solidFill>
                  <a:schemeClr val="bg1"/>
                </a:solidFill>
                <a:ea typeface="楷体" pitchFamily="49" charset="-122"/>
              </a:rPr>
              <a:t> </a:t>
            </a:r>
            <a:r>
              <a:rPr lang="zh-CN" altLang="en-US" sz="3200" b="1" dirty="0" smtClean="0">
                <a:solidFill>
                  <a:schemeClr val="bg1"/>
                </a:solidFill>
                <a:ea typeface="楷体" pitchFamily="49" charset="-122"/>
              </a:rPr>
              <a:t>五、收获与成长</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36" name="图片 35"/>
          <p:cNvPicPr/>
          <p:nvPr/>
        </p:nvPicPr>
        <p:blipFill>
          <a:blip r:embed="rId5">
            <a:extLst>
              <a:ext uri="{28A0092B-C50C-407E-A947-70E740481C1C}">
                <a14:useLocalDpi xmlns:a14="http://schemas.microsoft.com/office/drawing/2010/main" val="0"/>
              </a:ext>
            </a:extLst>
          </a:blip>
          <a:stretch>
            <a:fillRect/>
          </a:stretch>
        </p:blipFill>
        <p:spPr>
          <a:xfrm>
            <a:off x="4886099" y="1307930"/>
            <a:ext cx="657225" cy="657225"/>
          </a:xfrm>
          <a:prstGeom prst="rect">
            <a:avLst/>
          </a:prstGeom>
        </p:spPr>
      </p:pic>
      <p:pic>
        <p:nvPicPr>
          <p:cNvPr id="37" name="图片 36"/>
          <p:cNvPicPr/>
          <p:nvPr/>
        </p:nvPicPr>
        <p:blipFill>
          <a:blip r:embed="rId6">
            <a:extLst>
              <a:ext uri="{28A0092B-C50C-407E-A947-70E740481C1C}">
                <a14:useLocalDpi xmlns:a14="http://schemas.microsoft.com/office/drawing/2010/main" val="0"/>
              </a:ext>
            </a:extLst>
          </a:blip>
          <a:stretch>
            <a:fillRect/>
          </a:stretch>
        </p:blipFill>
        <p:spPr>
          <a:xfrm>
            <a:off x="228600" y="1376647"/>
            <a:ext cx="4419600" cy="1214153"/>
          </a:xfrm>
          <a:prstGeom prst="rect">
            <a:avLst/>
          </a:prstGeom>
        </p:spPr>
      </p:pic>
      <p:pic>
        <p:nvPicPr>
          <p:cNvPr id="38" name="图片 37"/>
          <p:cNvPicPr/>
          <p:nvPr/>
        </p:nvPicPr>
        <p:blipFill>
          <a:blip r:embed="rId7">
            <a:extLst>
              <a:ext uri="{28A0092B-C50C-407E-A947-70E740481C1C}">
                <a14:useLocalDpi xmlns:a14="http://schemas.microsoft.com/office/drawing/2010/main" val="0"/>
              </a:ext>
            </a:extLst>
          </a:blip>
          <a:stretch>
            <a:fillRect/>
          </a:stretch>
        </p:blipFill>
        <p:spPr>
          <a:xfrm>
            <a:off x="4799467" y="2590800"/>
            <a:ext cx="733425" cy="762000"/>
          </a:xfrm>
          <a:prstGeom prst="rect">
            <a:avLst/>
          </a:prstGeom>
        </p:spPr>
      </p:pic>
      <p:pic>
        <p:nvPicPr>
          <p:cNvPr id="39" name="图片 38"/>
          <p:cNvPicPr/>
          <p:nvPr/>
        </p:nvPicPr>
        <p:blipFill>
          <a:blip r:embed="rId8">
            <a:extLst>
              <a:ext uri="{28A0092B-C50C-407E-A947-70E740481C1C}">
                <a14:useLocalDpi xmlns:a14="http://schemas.microsoft.com/office/drawing/2010/main" val="0"/>
              </a:ext>
            </a:extLst>
          </a:blip>
          <a:stretch>
            <a:fillRect/>
          </a:stretch>
        </p:blipFill>
        <p:spPr>
          <a:xfrm>
            <a:off x="228600" y="2623456"/>
            <a:ext cx="4419600" cy="1262744"/>
          </a:xfrm>
          <a:prstGeom prst="rect">
            <a:avLst/>
          </a:prstGeom>
        </p:spPr>
      </p:pic>
      <p:pic>
        <p:nvPicPr>
          <p:cNvPr id="40" name="图片 39"/>
          <p:cNvPicPr/>
          <p:nvPr/>
        </p:nvPicPr>
        <p:blipFill>
          <a:blip r:embed="rId9">
            <a:extLst>
              <a:ext uri="{28A0092B-C50C-407E-A947-70E740481C1C}">
                <a14:useLocalDpi xmlns:a14="http://schemas.microsoft.com/office/drawing/2010/main" val="0"/>
              </a:ext>
            </a:extLst>
          </a:blip>
          <a:stretch>
            <a:fillRect/>
          </a:stretch>
        </p:blipFill>
        <p:spPr>
          <a:xfrm>
            <a:off x="4789942" y="4191000"/>
            <a:ext cx="742950" cy="733425"/>
          </a:xfrm>
          <a:prstGeom prst="rect">
            <a:avLst/>
          </a:prstGeom>
        </p:spPr>
      </p:pic>
      <p:pic>
        <p:nvPicPr>
          <p:cNvPr id="41" name="图片 40"/>
          <p:cNvPicPr/>
          <p:nvPr/>
        </p:nvPicPr>
        <p:blipFill>
          <a:blip r:embed="rId10">
            <a:extLst>
              <a:ext uri="{28A0092B-C50C-407E-A947-70E740481C1C}">
                <a14:useLocalDpi xmlns:a14="http://schemas.microsoft.com/office/drawing/2010/main" val="0"/>
              </a:ext>
            </a:extLst>
          </a:blip>
          <a:stretch>
            <a:fillRect/>
          </a:stretch>
        </p:blipFill>
        <p:spPr>
          <a:xfrm>
            <a:off x="228601" y="4076699"/>
            <a:ext cx="4343400" cy="1257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par>
                                <p:cTn id="16" presetID="16" presetClass="entr" presetSubtype="21"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par>
                                <p:cTn id="24" presetID="16" presetClass="entr" presetSubtype="21"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3066824" y="2286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solidFill>
                  <a:schemeClr val="bg1"/>
                </a:solidFill>
                <a:ea typeface="楷体" pitchFamily="49" charset="-122"/>
              </a:rPr>
              <a:t> </a:t>
            </a:r>
            <a:r>
              <a:rPr lang="zh-CN" altLang="en-US" sz="3200" b="1" dirty="0" smtClean="0">
                <a:solidFill>
                  <a:schemeClr val="bg1"/>
                </a:solidFill>
                <a:ea typeface="楷体" pitchFamily="49" charset="-122"/>
              </a:rPr>
              <a:t>五、收获与成长</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4567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p:nvPr/>
        </p:nvPicPr>
        <p:blipFill>
          <a:blip r:embed="rId6">
            <a:extLst>
              <a:ext uri="{28A0092B-C50C-407E-A947-70E740481C1C}">
                <a14:useLocalDpi xmlns:a14="http://schemas.microsoft.com/office/drawing/2010/main" val="0"/>
              </a:ext>
            </a:extLst>
          </a:blip>
          <a:stretch>
            <a:fillRect/>
          </a:stretch>
        </p:blipFill>
        <p:spPr>
          <a:xfrm>
            <a:off x="5171849" y="1314450"/>
            <a:ext cx="742950" cy="742950"/>
          </a:xfrm>
          <a:prstGeom prst="rect">
            <a:avLst/>
          </a:prstGeom>
        </p:spPr>
      </p:pic>
      <p:pic>
        <p:nvPicPr>
          <p:cNvPr id="10" name="图片 9"/>
          <p:cNvPicPr/>
          <p:nvPr/>
        </p:nvPicPr>
        <p:blipFill>
          <a:blip r:embed="rId7">
            <a:extLst>
              <a:ext uri="{28A0092B-C50C-407E-A947-70E740481C1C}">
                <a14:useLocalDpi xmlns:a14="http://schemas.microsoft.com/office/drawing/2010/main" val="0"/>
              </a:ext>
            </a:extLst>
          </a:blip>
          <a:stretch>
            <a:fillRect/>
          </a:stretch>
        </p:blipFill>
        <p:spPr>
          <a:xfrm>
            <a:off x="5171849" y="3276600"/>
            <a:ext cx="723900" cy="742950"/>
          </a:xfrm>
          <a:prstGeom prst="rect">
            <a:avLst/>
          </a:prstGeom>
        </p:spPr>
      </p:pic>
      <p:pic>
        <p:nvPicPr>
          <p:cNvPr id="717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047999"/>
            <a:ext cx="4567200" cy="130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4648200"/>
            <a:ext cx="4567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图片 12"/>
          <p:cNvPicPr/>
          <p:nvPr/>
        </p:nvPicPr>
        <p:blipFill>
          <a:blip r:embed="rId10">
            <a:extLst>
              <a:ext uri="{28A0092B-C50C-407E-A947-70E740481C1C}">
                <a14:useLocalDpi xmlns:a14="http://schemas.microsoft.com/office/drawing/2010/main" val="0"/>
              </a:ext>
            </a:extLst>
          </a:blip>
          <a:stretch>
            <a:fillRect/>
          </a:stretch>
        </p:blipFill>
        <p:spPr>
          <a:xfrm>
            <a:off x="5162324" y="4972050"/>
            <a:ext cx="733425" cy="742950"/>
          </a:xfrm>
          <a:prstGeom prst="rect">
            <a:avLst/>
          </a:prstGeom>
        </p:spPr>
      </p:pic>
    </p:spTree>
    <p:extLst>
      <p:ext uri="{BB962C8B-B14F-4D97-AF65-F5344CB8AC3E}">
        <p14:creationId xmlns:p14="http://schemas.microsoft.com/office/powerpoint/2010/main" val="30406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barn(inVertical)">
                                      <p:cBhvr>
                                        <p:cTn id="15" dur="500"/>
                                        <p:tgtEl>
                                          <p:spTgt spid="7171"/>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barn(inVertical)">
                                      <p:cBhvr>
                                        <p:cTn id="23" dur="500"/>
                                        <p:tgtEl>
                                          <p:spTgt spid="7172"/>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99330" name="Group 7"/>
          <p:cNvGrpSpPr>
            <a:grpSpLocks/>
          </p:cNvGrpSpPr>
          <p:nvPr/>
        </p:nvGrpSpPr>
        <p:grpSpPr bwMode="auto">
          <a:xfrm>
            <a:off x="-36513" y="6215063"/>
            <a:ext cx="2549526" cy="728662"/>
            <a:chOff x="4177" y="4065"/>
            <a:chExt cx="1606" cy="272"/>
          </a:xfrm>
        </p:grpSpPr>
        <p:sp>
          <p:nvSpPr>
            <p:cNvPr id="99331" name="Freeform 8"/>
            <p:cNvSpPr>
              <a:spLocks/>
            </p:cNvSpPr>
            <p:nvPr/>
          </p:nvSpPr>
          <p:spPr bwMode="auto">
            <a:xfrm>
              <a:off x="5266"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32" name="Freeform 9"/>
            <p:cNvSpPr>
              <a:spLocks/>
            </p:cNvSpPr>
            <p:nvPr/>
          </p:nvSpPr>
          <p:spPr bwMode="auto">
            <a:xfrm>
              <a:off x="4948"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33" name="Freeform 10"/>
            <p:cNvSpPr>
              <a:spLocks/>
            </p:cNvSpPr>
            <p:nvPr/>
          </p:nvSpPr>
          <p:spPr bwMode="auto">
            <a:xfrm>
              <a:off x="4540"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34" name="Freeform 11"/>
            <p:cNvSpPr>
              <a:spLocks/>
            </p:cNvSpPr>
            <p:nvPr/>
          </p:nvSpPr>
          <p:spPr bwMode="auto">
            <a:xfrm>
              <a:off x="4177"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35" name="Group 39"/>
          <p:cNvGrpSpPr>
            <a:grpSpLocks/>
          </p:cNvGrpSpPr>
          <p:nvPr/>
        </p:nvGrpSpPr>
        <p:grpSpPr bwMode="auto">
          <a:xfrm>
            <a:off x="2051050" y="6215063"/>
            <a:ext cx="7129463" cy="728662"/>
            <a:chOff x="1292" y="3929"/>
            <a:chExt cx="4491" cy="408"/>
          </a:xfrm>
        </p:grpSpPr>
        <p:grpSp>
          <p:nvGrpSpPr>
            <p:cNvPr id="99336" name="Group 40"/>
            <p:cNvGrpSpPr>
              <a:grpSpLocks/>
            </p:cNvGrpSpPr>
            <p:nvPr/>
          </p:nvGrpSpPr>
          <p:grpSpPr bwMode="auto">
            <a:xfrm>
              <a:off x="4177" y="3929"/>
              <a:ext cx="1606" cy="408"/>
              <a:chOff x="4177" y="4065"/>
              <a:chExt cx="1606" cy="272"/>
            </a:xfrm>
          </p:grpSpPr>
          <p:sp>
            <p:nvSpPr>
              <p:cNvPr id="99337" name="Freeform 41"/>
              <p:cNvSpPr>
                <a:spLocks/>
              </p:cNvSpPr>
              <p:nvPr/>
            </p:nvSpPr>
            <p:spPr bwMode="auto">
              <a:xfrm>
                <a:off x="5266"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38" name="Freeform 42"/>
              <p:cNvSpPr>
                <a:spLocks/>
              </p:cNvSpPr>
              <p:nvPr/>
            </p:nvSpPr>
            <p:spPr bwMode="auto">
              <a:xfrm>
                <a:off x="4948"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39" name="Freeform 43"/>
              <p:cNvSpPr>
                <a:spLocks/>
              </p:cNvSpPr>
              <p:nvPr/>
            </p:nvSpPr>
            <p:spPr bwMode="auto">
              <a:xfrm>
                <a:off x="4540"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40" name="Freeform 44"/>
              <p:cNvSpPr>
                <a:spLocks/>
              </p:cNvSpPr>
              <p:nvPr/>
            </p:nvSpPr>
            <p:spPr bwMode="auto">
              <a:xfrm>
                <a:off x="4177"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41" name="Group 45"/>
            <p:cNvGrpSpPr>
              <a:grpSpLocks/>
            </p:cNvGrpSpPr>
            <p:nvPr/>
          </p:nvGrpSpPr>
          <p:grpSpPr bwMode="auto">
            <a:xfrm>
              <a:off x="2562" y="3929"/>
              <a:ext cx="1606" cy="408"/>
              <a:chOff x="4177" y="4065"/>
              <a:chExt cx="1606" cy="272"/>
            </a:xfrm>
          </p:grpSpPr>
          <p:sp>
            <p:nvSpPr>
              <p:cNvPr id="99342" name="Freeform 46"/>
              <p:cNvSpPr>
                <a:spLocks/>
              </p:cNvSpPr>
              <p:nvPr/>
            </p:nvSpPr>
            <p:spPr bwMode="auto">
              <a:xfrm>
                <a:off x="5266"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43" name="Freeform 47"/>
              <p:cNvSpPr>
                <a:spLocks/>
              </p:cNvSpPr>
              <p:nvPr/>
            </p:nvSpPr>
            <p:spPr bwMode="auto">
              <a:xfrm>
                <a:off x="4948"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44" name="Freeform 48"/>
              <p:cNvSpPr>
                <a:spLocks/>
              </p:cNvSpPr>
              <p:nvPr/>
            </p:nvSpPr>
            <p:spPr bwMode="auto">
              <a:xfrm>
                <a:off x="4540"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45" name="Freeform 49"/>
              <p:cNvSpPr>
                <a:spLocks/>
              </p:cNvSpPr>
              <p:nvPr/>
            </p:nvSpPr>
            <p:spPr bwMode="auto">
              <a:xfrm>
                <a:off x="4177"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46" name="Group 50"/>
            <p:cNvGrpSpPr>
              <a:grpSpLocks/>
            </p:cNvGrpSpPr>
            <p:nvPr/>
          </p:nvGrpSpPr>
          <p:grpSpPr bwMode="auto">
            <a:xfrm>
              <a:off x="1592" y="3929"/>
              <a:ext cx="1606" cy="408"/>
              <a:chOff x="4177" y="4065"/>
              <a:chExt cx="1606" cy="272"/>
            </a:xfrm>
          </p:grpSpPr>
          <p:sp>
            <p:nvSpPr>
              <p:cNvPr id="99347" name="Freeform 51"/>
              <p:cNvSpPr>
                <a:spLocks/>
              </p:cNvSpPr>
              <p:nvPr/>
            </p:nvSpPr>
            <p:spPr bwMode="auto">
              <a:xfrm>
                <a:off x="5266"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48" name="Freeform 52"/>
              <p:cNvSpPr>
                <a:spLocks/>
              </p:cNvSpPr>
              <p:nvPr/>
            </p:nvSpPr>
            <p:spPr bwMode="auto">
              <a:xfrm>
                <a:off x="4948"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49" name="Freeform 53"/>
              <p:cNvSpPr>
                <a:spLocks/>
              </p:cNvSpPr>
              <p:nvPr/>
            </p:nvSpPr>
            <p:spPr bwMode="auto">
              <a:xfrm>
                <a:off x="4540"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50" name="Freeform 54"/>
              <p:cNvSpPr>
                <a:spLocks/>
              </p:cNvSpPr>
              <p:nvPr/>
            </p:nvSpPr>
            <p:spPr bwMode="auto">
              <a:xfrm>
                <a:off x="4177"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51" name="Group 55"/>
            <p:cNvGrpSpPr>
              <a:grpSpLocks/>
            </p:cNvGrpSpPr>
            <p:nvPr/>
          </p:nvGrpSpPr>
          <p:grpSpPr bwMode="auto">
            <a:xfrm>
              <a:off x="1292" y="3929"/>
              <a:ext cx="1270" cy="408"/>
              <a:chOff x="4177" y="4065"/>
              <a:chExt cx="1606" cy="272"/>
            </a:xfrm>
          </p:grpSpPr>
          <p:sp>
            <p:nvSpPr>
              <p:cNvPr id="99352" name="Freeform 56"/>
              <p:cNvSpPr>
                <a:spLocks/>
              </p:cNvSpPr>
              <p:nvPr/>
            </p:nvSpPr>
            <p:spPr bwMode="auto">
              <a:xfrm>
                <a:off x="5266"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53" name="Freeform 57"/>
              <p:cNvSpPr>
                <a:spLocks/>
              </p:cNvSpPr>
              <p:nvPr/>
            </p:nvSpPr>
            <p:spPr bwMode="auto">
              <a:xfrm>
                <a:off x="4948"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54" name="Freeform 58"/>
              <p:cNvSpPr>
                <a:spLocks/>
              </p:cNvSpPr>
              <p:nvPr/>
            </p:nvSpPr>
            <p:spPr bwMode="auto">
              <a:xfrm>
                <a:off x="4540"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55" name="Freeform 59"/>
              <p:cNvSpPr>
                <a:spLocks/>
              </p:cNvSpPr>
              <p:nvPr/>
            </p:nvSpPr>
            <p:spPr bwMode="auto">
              <a:xfrm>
                <a:off x="4177"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56" name="Group 60"/>
            <p:cNvGrpSpPr>
              <a:grpSpLocks/>
            </p:cNvGrpSpPr>
            <p:nvPr/>
          </p:nvGrpSpPr>
          <p:grpSpPr bwMode="auto">
            <a:xfrm>
              <a:off x="2699" y="3929"/>
              <a:ext cx="1270" cy="408"/>
              <a:chOff x="4177" y="4065"/>
              <a:chExt cx="1606" cy="272"/>
            </a:xfrm>
          </p:grpSpPr>
          <p:sp>
            <p:nvSpPr>
              <p:cNvPr id="99357" name="Freeform 61"/>
              <p:cNvSpPr>
                <a:spLocks/>
              </p:cNvSpPr>
              <p:nvPr/>
            </p:nvSpPr>
            <p:spPr bwMode="auto">
              <a:xfrm>
                <a:off x="5266"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58" name="Freeform 62"/>
              <p:cNvSpPr>
                <a:spLocks/>
              </p:cNvSpPr>
              <p:nvPr/>
            </p:nvSpPr>
            <p:spPr bwMode="auto">
              <a:xfrm>
                <a:off x="4948"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59" name="Freeform 63"/>
              <p:cNvSpPr>
                <a:spLocks/>
              </p:cNvSpPr>
              <p:nvPr/>
            </p:nvSpPr>
            <p:spPr bwMode="auto">
              <a:xfrm>
                <a:off x="4540"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60" name="Freeform 64"/>
              <p:cNvSpPr>
                <a:spLocks/>
              </p:cNvSpPr>
              <p:nvPr/>
            </p:nvSpPr>
            <p:spPr bwMode="auto">
              <a:xfrm>
                <a:off x="4177"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61" name="Group 65"/>
            <p:cNvGrpSpPr>
              <a:grpSpLocks/>
            </p:cNvGrpSpPr>
            <p:nvPr/>
          </p:nvGrpSpPr>
          <p:grpSpPr bwMode="auto">
            <a:xfrm>
              <a:off x="3651" y="3929"/>
              <a:ext cx="1270" cy="408"/>
              <a:chOff x="4177" y="4065"/>
              <a:chExt cx="1606" cy="272"/>
            </a:xfrm>
          </p:grpSpPr>
          <p:sp>
            <p:nvSpPr>
              <p:cNvPr id="99362" name="Freeform 66"/>
              <p:cNvSpPr>
                <a:spLocks/>
              </p:cNvSpPr>
              <p:nvPr/>
            </p:nvSpPr>
            <p:spPr bwMode="auto">
              <a:xfrm>
                <a:off x="5266"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63" name="Freeform 67"/>
              <p:cNvSpPr>
                <a:spLocks/>
              </p:cNvSpPr>
              <p:nvPr/>
            </p:nvSpPr>
            <p:spPr bwMode="auto">
              <a:xfrm>
                <a:off x="4948"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64" name="Freeform 68"/>
              <p:cNvSpPr>
                <a:spLocks/>
              </p:cNvSpPr>
              <p:nvPr/>
            </p:nvSpPr>
            <p:spPr bwMode="auto">
              <a:xfrm>
                <a:off x="4540"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65" name="Freeform 69"/>
              <p:cNvSpPr>
                <a:spLocks/>
              </p:cNvSpPr>
              <p:nvPr/>
            </p:nvSpPr>
            <p:spPr bwMode="auto">
              <a:xfrm>
                <a:off x="4177"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66" name="Group 70"/>
            <p:cNvGrpSpPr>
              <a:grpSpLocks/>
            </p:cNvGrpSpPr>
            <p:nvPr/>
          </p:nvGrpSpPr>
          <p:grpSpPr bwMode="auto">
            <a:xfrm>
              <a:off x="4468" y="3929"/>
              <a:ext cx="1270" cy="408"/>
              <a:chOff x="4177" y="4065"/>
              <a:chExt cx="1606" cy="272"/>
            </a:xfrm>
          </p:grpSpPr>
          <p:sp>
            <p:nvSpPr>
              <p:cNvPr id="99367" name="Freeform 71"/>
              <p:cNvSpPr>
                <a:spLocks/>
              </p:cNvSpPr>
              <p:nvPr/>
            </p:nvSpPr>
            <p:spPr bwMode="auto">
              <a:xfrm>
                <a:off x="5266"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68" name="Freeform 72"/>
              <p:cNvSpPr>
                <a:spLocks/>
              </p:cNvSpPr>
              <p:nvPr/>
            </p:nvSpPr>
            <p:spPr bwMode="auto">
              <a:xfrm>
                <a:off x="4948"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69" name="Freeform 73"/>
              <p:cNvSpPr>
                <a:spLocks/>
              </p:cNvSpPr>
              <p:nvPr/>
            </p:nvSpPr>
            <p:spPr bwMode="auto">
              <a:xfrm>
                <a:off x="4540" y="4071"/>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70" name="Freeform 74"/>
              <p:cNvSpPr>
                <a:spLocks/>
              </p:cNvSpPr>
              <p:nvPr/>
            </p:nvSpPr>
            <p:spPr bwMode="auto">
              <a:xfrm>
                <a:off x="4177" y="4065"/>
                <a:ext cx="517" cy="266"/>
              </a:xfrm>
              <a:custGeom>
                <a:avLst/>
                <a:gdLst>
                  <a:gd name="T0" fmla="*/ 2137 w 2304"/>
                  <a:gd name="T1" fmla="*/ 295 h 1077"/>
                  <a:gd name="T2" fmla="*/ 2168 w 2304"/>
                  <a:gd name="T3" fmla="*/ 524 h 1077"/>
                  <a:gd name="T4" fmla="*/ 2162 w 2304"/>
                  <a:gd name="T5" fmla="*/ 637 h 1077"/>
                  <a:gd name="T6" fmla="*/ 2104 w 2304"/>
                  <a:gd name="T7" fmla="*/ 422 h 1077"/>
                  <a:gd name="T8" fmla="*/ 2002 w 2304"/>
                  <a:gd name="T9" fmla="*/ 220 h 1077"/>
                  <a:gd name="T10" fmla="*/ 1911 w 2304"/>
                  <a:gd name="T11" fmla="*/ 126 h 1077"/>
                  <a:gd name="T12" fmla="*/ 1973 w 2304"/>
                  <a:gd name="T13" fmla="*/ 395 h 1077"/>
                  <a:gd name="T14" fmla="*/ 1988 w 2304"/>
                  <a:gd name="T15" fmla="*/ 627 h 1077"/>
                  <a:gd name="T16" fmla="*/ 1971 w 2304"/>
                  <a:gd name="T17" fmla="*/ 508 h 1077"/>
                  <a:gd name="T18" fmla="*/ 1915 w 2304"/>
                  <a:gd name="T19" fmla="*/ 317 h 1077"/>
                  <a:gd name="T20" fmla="*/ 1826 w 2304"/>
                  <a:gd name="T21" fmla="*/ 137 h 1077"/>
                  <a:gd name="T22" fmla="*/ 1796 w 2304"/>
                  <a:gd name="T23" fmla="*/ 356 h 1077"/>
                  <a:gd name="T24" fmla="*/ 1802 w 2304"/>
                  <a:gd name="T25" fmla="*/ 831 h 1077"/>
                  <a:gd name="T26" fmla="*/ 1773 w 2304"/>
                  <a:gd name="T27" fmla="*/ 605 h 1077"/>
                  <a:gd name="T28" fmla="*/ 1718 w 2304"/>
                  <a:gd name="T29" fmla="*/ 385 h 1077"/>
                  <a:gd name="T30" fmla="*/ 1627 w 2304"/>
                  <a:gd name="T31" fmla="*/ 178 h 1077"/>
                  <a:gd name="T32" fmla="*/ 1612 w 2304"/>
                  <a:gd name="T33" fmla="*/ 475 h 1077"/>
                  <a:gd name="T34" fmla="*/ 1574 w 2304"/>
                  <a:gd name="T35" fmla="*/ 717 h 1077"/>
                  <a:gd name="T36" fmla="*/ 1505 w 2304"/>
                  <a:gd name="T37" fmla="*/ 256 h 1077"/>
                  <a:gd name="T38" fmla="*/ 1425 w 2304"/>
                  <a:gd name="T39" fmla="*/ 45 h 1077"/>
                  <a:gd name="T40" fmla="*/ 1381 w 2304"/>
                  <a:gd name="T41" fmla="*/ 0 h 1077"/>
                  <a:gd name="T42" fmla="*/ 1440 w 2304"/>
                  <a:gd name="T43" fmla="*/ 288 h 1077"/>
                  <a:gd name="T44" fmla="*/ 1433 w 2304"/>
                  <a:gd name="T45" fmla="*/ 545 h 1077"/>
                  <a:gd name="T46" fmla="*/ 1393 w 2304"/>
                  <a:gd name="T47" fmla="*/ 742 h 1077"/>
                  <a:gd name="T48" fmla="*/ 1359 w 2304"/>
                  <a:gd name="T49" fmla="*/ 500 h 1077"/>
                  <a:gd name="T50" fmla="*/ 1240 w 2304"/>
                  <a:gd name="T51" fmla="*/ 316 h 1077"/>
                  <a:gd name="T52" fmla="*/ 1249 w 2304"/>
                  <a:gd name="T53" fmla="*/ 651 h 1077"/>
                  <a:gd name="T54" fmla="*/ 1207 w 2304"/>
                  <a:gd name="T55" fmla="*/ 641 h 1077"/>
                  <a:gd name="T56" fmla="*/ 1149 w 2304"/>
                  <a:gd name="T57" fmla="*/ 408 h 1077"/>
                  <a:gd name="T58" fmla="*/ 1039 w 2304"/>
                  <a:gd name="T59" fmla="*/ 197 h 1077"/>
                  <a:gd name="T60" fmla="*/ 977 w 2304"/>
                  <a:gd name="T61" fmla="*/ 261 h 1077"/>
                  <a:gd name="T62" fmla="*/ 1037 w 2304"/>
                  <a:gd name="T63" fmla="*/ 683 h 1077"/>
                  <a:gd name="T64" fmla="*/ 969 w 2304"/>
                  <a:gd name="T65" fmla="*/ 619 h 1077"/>
                  <a:gd name="T66" fmla="*/ 829 w 2304"/>
                  <a:gd name="T67" fmla="*/ 468 h 1077"/>
                  <a:gd name="T68" fmla="*/ 650 w 2304"/>
                  <a:gd name="T69" fmla="*/ 365 h 1077"/>
                  <a:gd name="T70" fmla="*/ 637 w 2304"/>
                  <a:gd name="T71" fmla="*/ 401 h 1077"/>
                  <a:gd name="T72" fmla="*/ 717 w 2304"/>
                  <a:gd name="T73" fmla="*/ 527 h 1077"/>
                  <a:gd name="T74" fmla="*/ 759 w 2304"/>
                  <a:gd name="T75" fmla="*/ 668 h 1077"/>
                  <a:gd name="T76" fmla="*/ 740 w 2304"/>
                  <a:gd name="T77" fmla="*/ 718 h 1077"/>
                  <a:gd name="T78" fmla="*/ 673 w 2304"/>
                  <a:gd name="T79" fmla="*/ 638 h 1077"/>
                  <a:gd name="T80" fmla="*/ 596 w 2304"/>
                  <a:gd name="T81" fmla="*/ 571 h 1077"/>
                  <a:gd name="T82" fmla="*/ 516 w 2304"/>
                  <a:gd name="T83" fmla="*/ 508 h 1077"/>
                  <a:gd name="T84" fmla="*/ 440 w 2304"/>
                  <a:gd name="T85" fmla="*/ 320 h 1077"/>
                  <a:gd name="T86" fmla="*/ 432 w 2304"/>
                  <a:gd name="T87" fmla="*/ 446 h 1077"/>
                  <a:gd name="T88" fmla="*/ 455 w 2304"/>
                  <a:gd name="T89" fmla="*/ 748 h 1077"/>
                  <a:gd name="T90" fmla="*/ 385 w 2304"/>
                  <a:gd name="T91" fmla="*/ 550 h 1077"/>
                  <a:gd name="T92" fmla="*/ 295 w 2304"/>
                  <a:gd name="T93" fmla="*/ 357 h 1077"/>
                  <a:gd name="T94" fmla="*/ 188 w 2304"/>
                  <a:gd name="T95" fmla="*/ 174 h 1077"/>
                  <a:gd name="T96" fmla="*/ 219 w 2304"/>
                  <a:gd name="T97" fmla="*/ 375 h 1077"/>
                  <a:gd name="T98" fmla="*/ 268 w 2304"/>
                  <a:gd name="T99" fmla="*/ 635 h 1077"/>
                  <a:gd name="T100" fmla="*/ 250 w 2304"/>
                  <a:gd name="T101" fmla="*/ 660 h 1077"/>
                  <a:gd name="T102" fmla="*/ 188 w 2304"/>
                  <a:gd name="T103" fmla="*/ 554 h 1077"/>
                  <a:gd name="T104" fmla="*/ 107 w 2304"/>
                  <a:gd name="T105" fmla="*/ 459 h 1077"/>
                  <a:gd name="T106" fmla="*/ 43 w 2304"/>
                  <a:gd name="T107" fmla="*/ 431 h 1077"/>
                  <a:gd name="T108" fmla="*/ 101 w 2304"/>
                  <a:gd name="T109" fmla="*/ 635 h 1077"/>
                  <a:gd name="T110" fmla="*/ 70 w 2304"/>
                  <a:gd name="T111" fmla="*/ 688 h 1077"/>
                  <a:gd name="T112" fmla="*/ 0 w 2304"/>
                  <a:gd name="T113" fmla="*/ 638 h 1077"/>
                  <a:gd name="T114" fmla="*/ 2280 w 2304"/>
                  <a:gd name="T115" fmla="*/ 470 h 1077"/>
                  <a:gd name="T116" fmla="*/ 2190 w 2304"/>
                  <a:gd name="T117" fmla="*/ 217 h 1077"/>
                  <a:gd name="T118" fmla="*/ 2145 w 2304"/>
                  <a:gd name="T119" fmla="*/ 141 h 1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4"/>
                  <a:gd name="T181" fmla="*/ 0 h 1077"/>
                  <a:gd name="T182" fmla="*/ 2304 w 2304"/>
                  <a:gd name="T183" fmla="*/ 1077 h 10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4" h="1077">
                    <a:moveTo>
                      <a:pt x="2127" y="132"/>
                    </a:moveTo>
                    <a:lnTo>
                      <a:pt x="2122" y="173"/>
                    </a:lnTo>
                    <a:lnTo>
                      <a:pt x="2123" y="214"/>
                    </a:lnTo>
                    <a:lnTo>
                      <a:pt x="2129" y="255"/>
                    </a:lnTo>
                    <a:lnTo>
                      <a:pt x="2137" y="295"/>
                    </a:lnTo>
                    <a:lnTo>
                      <a:pt x="2146" y="335"/>
                    </a:lnTo>
                    <a:lnTo>
                      <a:pt x="2155" y="376"/>
                    </a:lnTo>
                    <a:lnTo>
                      <a:pt x="2163" y="416"/>
                    </a:lnTo>
                    <a:lnTo>
                      <a:pt x="2168" y="457"/>
                    </a:lnTo>
                    <a:lnTo>
                      <a:pt x="2168" y="524"/>
                    </a:lnTo>
                    <a:lnTo>
                      <a:pt x="2168" y="592"/>
                    </a:lnTo>
                    <a:lnTo>
                      <a:pt x="2168" y="659"/>
                    </a:lnTo>
                    <a:lnTo>
                      <a:pt x="2168" y="727"/>
                    </a:lnTo>
                    <a:lnTo>
                      <a:pt x="2167" y="682"/>
                    </a:lnTo>
                    <a:lnTo>
                      <a:pt x="2162" y="637"/>
                    </a:lnTo>
                    <a:lnTo>
                      <a:pt x="2155" y="593"/>
                    </a:lnTo>
                    <a:lnTo>
                      <a:pt x="2145" y="550"/>
                    </a:lnTo>
                    <a:lnTo>
                      <a:pt x="2134" y="507"/>
                    </a:lnTo>
                    <a:lnTo>
                      <a:pt x="2120" y="464"/>
                    </a:lnTo>
                    <a:lnTo>
                      <a:pt x="2104" y="422"/>
                    </a:lnTo>
                    <a:lnTo>
                      <a:pt x="2086" y="380"/>
                    </a:lnTo>
                    <a:lnTo>
                      <a:pt x="2067" y="340"/>
                    </a:lnTo>
                    <a:lnTo>
                      <a:pt x="2046" y="300"/>
                    </a:lnTo>
                    <a:lnTo>
                      <a:pt x="2024" y="259"/>
                    </a:lnTo>
                    <a:lnTo>
                      <a:pt x="2002" y="220"/>
                    </a:lnTo>
                    <a:lnTo>
                      <a:pt x="1978" y="181"/>
                    </a:lnTo>
                    <a:lnTo>
                      <a:pt x="1955" y="143"/>
                    </a:lnTo>
                    <a:lnTo>
                      <a:pt x="1930" y="106"/>
                    </a:lnTo>
                    <a:lnTo>
                      <a:pt x="1905" y="69"/>
                    </a:lnTo>
                    <a:lnTo>
                      <a:pt x="1911" y="126"/>
                    </a:lnTo>
                    <a:lnTo>
                      <a:pt x="1920" y="180"/>
                    </a:lnTo>
                    <a:lnTo>
                      <a:pt x="1933" y="234"/>
                    </a:lnTo>
                    <a:lnTo>
                      <a:pt x="1947" y="287"/>
                    </a:lnTo>
                    <a:lnTo>
                      <a:pt x="1961" y="341"/>
                    </a:lnTo>
                    <a:lnTo>
                      <a:pt x="1973" y="395"/>
                    </a:lnTo>
                    <a:lnTo>
                      <a:pt x="1983" y="449"/>
                    </a:lnTo>
                    <a:lnTo>
                      <a:pt x="1988" y="506"/>
                    </a:lnTo>
                    <a:lnTo>
                      <a:pt x="1988" y="545"/>
                    </a:lnTo>
                    <a:lnTo>
                      <a:pt x="1988" y="585"/>
                    </a:lnTo>
                    <a:lnTo>
                      <a:pt x="1988" y="627"/>
                    </a:lnTo>
                    <a:lnTo>
                      <a:pt x="1988" y="667"/>
                    </a:lnTo>
                    <a:lnTo>
                      <a:pt x="1986" y="627"/>
                    </a:lnTo>
                    <a:lnTo>
                      <a:pt x="1983" y="586"/>
                    </a:lnTo>
                    <a:lnTo>
                      <a:pt x="1978" y="547"/>
                    </a:lnTo>
                    <a:lnTo>
                      <a:pt x="1971" y="508"/>
                    </a:lnTo>
                    <a:lnTo>
                      <a:pt x="1962" y="469"/>
                    </a:lnTo>
                    <a:lnTo>
                      <a:pt x="1953" y="431"/>
                    </a:lnTo>
                    <a:lnTo>
                      <a:pt x="1941" y="393"/>
                    </a:lnTo>
                    <a:lnTo>
                      <a:pt x="1928" y="355"/>
                    </a:lnTo>
                    <a:lnTo>
                      <a:pt x="1915" y="317"/>
                    </a:lnTo>
                    <a:lnTo>
                      <a:pt x="1898" y="280"/>
                    </a:lnTo>
                    <a:lnTo>
                      <a:pt x="1882" y="244"/>
                    </a:lnTo>
                    <a:lnTo>
                      <a:pt x="1865" y="209"/>
                    </a:lnTo>
                    <a:lnTo>
                      <a:pt x="1846" y="173"/>
                    </a:lnTo>
                    <a:lnTo>
                      <a:pt x="1826" y="137"/>
                    </a:lnTo>
                    <a:lnTo>
                      <a:pt x="1804" y="103"/>
                    </a:lnTo>
                    <a:lnTo>
                      <a:pt x="1782" y="69"/>
                    </a:lnTo>
                    <a:lnTo>
                      <a:pt x="1784" y="165"/>
                    </a:lnTo>
                    <a:lnTo>
                      <a:pt x="1789" y="261"/>
                    </a:lnTo>
                    <a:lnTo>
                      <a:pt x="1796" y="356"/>
                    </a:lnTo>
                    <a:lnTo>
                      <a:pt x="1803" y="451"/>
                    </a:lnTo>
                    <a:lnTo>
                      <a:pt x="1807" y="545"/>
                    </a:lnTo>
                    <a:lnTo>
                      <a:pt x="1810" y="639"/>
                    </a:lnTo>
                    <a:lnTo>
                      <a:pt x="1809" y="735"/>
                    </a:lnTo>
                    <a:lnTo>
                      <a:pt x="1802" y="831"/>
                    </a:lnTo>
                    <a:lnTo>
                      <a:pt x="1798" y="786"/>
                    </a:lnTo>
                    <a:lnTo>
                      <a:pt x="1793" y="740"/>
                    </a:lnTo>
                    <a:lnTo>
                      <a:pt x="1787" y="695"/>
                    </a:lnTo>
                    <a:lnTo>
                      <a:pt x="1781" y="650"/>
                    </a:lnTo>
                    <a:lnTo>
                      <a:pt x="1773" y="605"/>
                    </a:lnTo>
                    <a:lnTo>
                      <a:pt x="1765" y="560"/>
                    </a:lnTo>
                    <a:lnTo>
                      <a:pt x="1754" y="516"/>
                    </a:lnTo>
                    <a:lnTo>
                      <a:pt x="1744" y="472"/>
                    </a:lnTo>
                    <a:lnTo>
                      <a:pt x="1731" y="429"/>
                    </a:lnTo>
                    <a:lnTo>
                      <a:pt x="1718" y="385"/>
                    </a:lnTo>
                    <a:lnTo>
                      <a:pt x="1703" y="342"/>
                    </a:lnTo>
                    <a:lnTo>
                      <a:pt x="1687" y="301"/>
                    </a:lnTo>
                    <a:lnTo>
                      <a:pt x="1668" y="259"/>
                    </a:lnTo>
                    <a:lnTo>
                      <a:pt x="1647" y="218"/>
                    </a:lnTo>
                    <a:lnTo>
                      <a:pt x="1627" y="178"/>
                    </a:lnTo>
                    <a:lnTo>
                      <a:pt x="1602" y="138"/>
                    </a:lnTo>
                    <a:lnTo>
                      <a:pt x="1610" y="223"/>
                    </a:lnTo>
                    <a:lnTo>
                      <a:pt x="1615" y="307"/>
                    </a:lnTo>
                    <a:lnTo>
                      <a:pt x="1615" y="391"/>
                    </a:lnTo>
                    <a:lnTo>
                      <a:pt x="1612" y="475"/>
                    </a:lnTo>
                    <a:lnTo>
                      <a:pt x="1606" y="559"/>
                    </a:lnTo>
                    <a:lnTo>
                      <a:pt x="1598" y="643"/>
                    </a:lnTo>
                    <a:lnTo>
                      <a:pt x="1587" y="727"/>
                    </a:lnTo>
                    <a:lnTo>
                      <a:pt x="1575" y="810"/>
                    </a:lnTo>
                    <a:lnTo>
                      <a:pt x="1574" y="717"/>
                    </a:lnTo>
                    <a:lnTo>
                      <a:pt x="1568" y="623"/>
                    </a:lnTo>
                    <a:lnTo>
                      <a:pt x="1559" y="531"/>
                    </a:lnTo>
                    <a:lnTo>
                      <a:pt x="1546" y="438"/>
                    </a:lnTo>
                    <a:lnTo>
                      <a:pt x="1528" y="347"/>
                    </a:lnTo>
                    <a:lnTo>
                      <a:pt x="1505" y="256"/>
                    </a:lnTo>
                    <a:lnTo>
                      <a:pt x="1477" y="165"/>
                    </a:lnTo>
                    <a:lnTo>
                      <a:pt x="1443" y="76"/>
                    </a:lnTo>
                    <a:lnTo>
                      <a:pt x="1438" y="66"/>
                    </a:lnTo>
                    <a:lnTo>
                      <a:pt x="1432" y="56"/>
                    </a:lnTo>
                    <a:lnTo>
                      <a:pt x="1425" y="45"/>
                    </a:lnTo>
                    <a:lnTo>
                      <a:pt x="1418" y="36"/>
                    </a:lnTo>
                    <a:lnTo>
                      <a:pt x="1409" y="26"/>
                    </a:lnTo>
                    <a:lnTo>
                      <a:pt x="1401" y="18"/>
                    </a:lnTo>
                    <a:lnTo>
                      <a:pt x="1392" y="8"/>
                    </a:lnTo>
                    <a:lnTo>
                      <a:pt x="1381" y="0"/>
                    </a:lnTo>
                    <a:lnTo>
                      <a:pt x="1399" y="58"/>
                    </a:lnTo>
                    <a:lnTo>
                      <a:pt x="1412" y="114"/>
                    </a:lnTo>
                    <a:lnTo>
                      <a:pt x="1424" y="172"/>
                    </a:lnTo>
                    <a:lnTo>
                      <a:pt x="1433" y="229"/>
                    </a:lnTo>
                    <a:lnTo>
                      <a:pt x="1440" y="288"/>
                    </a:lnTo>
                    <a:lnTo>
                      <a:pt x="1443" y="346"/>
                    </a:lnTo>
                    <a:lnTo>
                      <a:pt x="1445" y="404"/>
                    </a:lnTo>
                    <a:lnTo>
                      <a:pt x="1443" y="464"/>
                    </a:lnTo>
                    <a:lnTo>
                      <a:pt x="1439" y="505"/>
                    </a:lnTo>
                    <a:lnTo>
                      <a:pt x="1433" y="545"/>
                    </a:lnTo>
                    <a:lnTo>
                      <a:pt x="1425" y="584"/>
                    </a:lnTo>
                    <a:lnTo>
                      <a:pt x="1416" y="623"/>
                    </a:lnTo>
                    <a:lnTo>
                      <a:pt x="1407" y="662"/>
                    </a:lnTo>
                    <a:lnTo>
                      <a:pt x="1399" y="702"/>
                    </a:lnTo>
                    <a:lnTo>
                      <a:pt x="1393" y="742"/>
                    </a:lnTo>
                    <a:lnTo>
                      <a:pt x="1388" y="782"/>
                    </a:lnTo>
                    <a:lnTo>
                      <a:pt x="1385" y="712"/>
                    </a:lnTo>
                    <a:lnTo>
                      <a:pt x="1380" y="641"/>
                    </a:lnTo>
                    <a:lnTo>
                      <a:pt x="1372" y="570"/>
                    </a:lnTo>
                    <a:lnTo>
                      <a:pt x="1359" y="500"/>
                    </a:lnTo>
                    <a:lnTo>
                      <a:pt x="1340" y="433"/>
                    </a:lnTo>
                    <a:lnTo>
                      <a:pt x="1314" y="369"/>
                    </a:lnTo>
                    <a:lnTo>
                      <a:pt x="1280" y="307"/>
                    </a:lnTo>
                    <a:lnTo>
                      <a:pt x="1236" y="250"/>
                    </a:lnTo>
                    <a:lnTo>
                      <a:pt x="1240" y="316"/>
                    </a:lnTo>
                    <a:lnTo>
                      <a:pt x="1244" y="381"/>
                    </a:lnTo>
                    <a:lnTo>
                      <a:pt x="1249" y="449"/>
                    </a:lnTo>
                    <a:lnTo>
                      <a:pt x="1252" y="516"/>
                    </a:lnTo>
                    <a:lnTo>
                      <a:pt x="1252" y="583"/>
                    </a:lnTo>
                    <a:lnTo>
                      <a:pt x="1249" y="651"/>
                    </a:lnTo>
                    <a:lnTo>
                      <a:pt x="1240" y="717"/>
                    </a:lnTo>
                    <a:lnTo>
                      <a:pt x="1222" y="782"/>
                    </a:lnTo>
                    <a:lnTo>
                      <a:pt x="1219" y="735"/>
                    </a:lnTo>
                    <a:lnTo>
                      <a:pt x="1214" y="688"/>
                    </a:lnTo>
                    <a:lnTo>
                      <a:pt x="1207" y="641"/>
                    </a:lnTo>
                    <a:lnTo>
                      <a:pt x="1199" y="593"/>
                    </a:lnTo>
                    <a:lnTo>
                      <a:pt x="1190" y="546"/>
                    </a:lnTo>
                    <a:lnTo>
                      <a:pt x="1178" y="500"/>
                    </a:lnTo>
                    <a:lnTo>
                      <a:pt x="1165" y="454"/>
                    </a:lnTo>
                    <a:lnTo>
                      <a:pt x="1149" y="408"/>
                    </a:lnTo>
                    <a:lnTo>
                      <a:pt x="1131" y="363"/>
                    </a:lnTo>
                    <a:lnTo>
                      <a:pt x="1112" y="320"/>
                    </a:lnTo>
                    <a:lnTo>
                      <a:pt x="1090" y="278"/>
                    </a:lnTo>
                    <a:lnTo>
                      <a:pt x="1066" y="236"/>
                    </a:lnTo>
                    <a:lnTo>
                      <a:pt x="1039" y="197"/>
                    </a:lnTo>
                    <a:lnTo>
                      <a:pt x="1010" y="159"/>
                    </a:lnTo>
                    <a:lnTo>
                      <a:pt x="979" y="123"/>
                    </a:lnTo>
                    <a:lnTo>
                      <a:pt x="946" y="90"/>
                    </a:lnTo>
                    <a:lnTo>
                      <a:pt x="960" y="175"/>
                    </a:lnTo>
                    <a:lnTo>
                      <a:pt x="977" y="261"/>
                    </a:lnTo>
                    <a:lnTo>
                      <a:pt x="993" y="346"/>
                    </a:lnTo>
                    <a:lnTo>
                      <a:pt x="1009" y="430"/>
                    </a:lnTo>
                    <a:lnTo>
                      <a:pt x="1023" y="514"/>
                    </a:lnTo>
                    <a:lnTo>
                      <a:pt x="1032" y="598"/>
                    </a:lnTo>
                    <a:lnTo>
                      <a:pt x="1037" y="683"/>
                    </a:lnTo>
                    <a:lnTo>
                      <a:pt x="1036" y="768"/>
                    </a:lnTo>
                    <a:lnTo>
                      <a:pt x="1024" y="729"/>
                    </a:lnTo>
                    <a:lnTo>
                      <a:pt x="1008" y="691"/>
                    </a:lnTo>
                    <a:lnTo>
                      <a:pt x="991" y="654"/>
                    </a:lnTo>
                    <a:lnTo>
                      <a:pt x="969" y="619"/>
                    </a:lnTo>
                    <a:lnTo>
                      <a:pt x="946" y="585"/>
                    </a:lnTo>
                    <a:lnTo>
                      <a:pt x="919" y="553"/>
                    </a:lnTo>
                    <a:lnTo>
                      <a:pt x="892" y="523"/>
                    </a:lnTo>
                    <a:lnTo>
                      <a:pt x="862" y="494"/>
                    </a:lnTo>
                    <a:lnTo>
                      <a:pt x="829" y="468"/>
                    </a:lnTo>
                    <a:lnTo>
                      <a:pt x="796" y="444"/>
                    </a:lnTo>
                    <a:lnTo>
                      <a:pt x="760" y="421"/>
                    </a:lnTo>
                    <a:lnTo>
                      <a:pt x="725" y="400"/>
                    </a:lnTo>
                    <a:lnTo>
                      <a:pt x="688" y="381"/>
                    </a:lnTo>
                    <a:lnTo>
                      <a:pt x="650" y="365"/>
                    </a:lnTo>
                    <a:lnTo>
                      <a:pt x="612" y="351"/>
                    </a:lnTo>
                    <a:lnTo>
                      <a:pt x="573" y="340"/>
                    </a:lnTo>
                    <a:lnTo>
                      <a:pt x="596" y="358"/>
                    </a:lnTo>
                    <a:lnTo>
                      <a:pt x="616" y="379"/>
                    </a:lnTo>
                    <a:lnTo>
                      <a:pt x="637" y="401"/>
                    </a:lnTo>
                    <a:lnTo>
                      <a:pt x="655" y="424"/>
                    </a:lnTo>
                    <a:lnTo>
                      <a:pt x="673" y="448"/>
                    </a:lnTo>
                    <a:lnTo>
                      <a:pt x="689" y="474"/>
                    </a:lnTo>
                    <a:lnTo>
                      <a:pt x="703" y="500"/>
                    </a:lnTo>
                    <a:lnTo>
                      <a:pt x="717" y="527"/>
                    </a:lnTo>
                    <a:lnTo>
                      <a:pt x="728" y="554"/>
                    </a:lnTo>
                    <a:lnTo>
                      <a:pt x="737" y="582"/>
                    </a:lnTo>
                    <a:lnTo>
                      <a:pt x="746" y="611"/>
                    </a:lnTo>
                    <a:lnTo>
                      <a:pt x="753" y="639"/>
                    </a:lnTo>
                    <a:lnTo>
                      <a:pt x="759" y="668"/>
                    </a:lnTo>
                    <a:lnTo>
                      <a:pt x="763" y="697"/>
                    </a:lnTo>
                    <a:lnTo>
                      <a:pt x="765" y="726"/>
                    </a:lnTo>
                    <a:lnTo>
                      <a:pt x="766" y="755"/>
                    </a:lnTo>
                    <a:lnTo>
                      <a:pt x="753" y="736"/>
                    </a:lnTo>
                    <a:lnTo>
                      <a:pt x="740" y="718"/>
                    </a:lnTo>
                    <a:lnTo>
                      <a:pt x="727" y="700"/>
                    </a:lnTo>
                    <a:lnTo>
                      <a:pt x="714" y="684"/>
                    </a:lnTo>
                    <a:lnTo>
                      <a:pt x="700" y="668"/>
                    </a:lnTo>
                    <a:lnTo>
                      <a:pt x="687" y="653"/>
                    </a:lnTo>
                    <a:lnTo>
                      <a:pt x="673" y="638"/>
                    </a:lnTo>
                    <a:lnTo>
                      <a:pt x="658" y="624"/>
                    </a:lnTo>
                    <a:lnTo>
                      <a:pt x="643" y="611"/>
                    </a:lnTo>
                    <a:lnTo>
                      <a:pt x="628" y="597"/>
                    </a:lnTo>
                    <a:lnTo>
                      <a:pt x="613" y="584"/>
                    </a:lnTo>
                    <a:lnTo>
                      <a:pt x="596" y="571"/>
                    </a:lnTo>
                    <a:lnTo>
                      <a:pt x="579" y="558"/>
                    </a:lnTo>
                    <a:lnTo>
                      <a:pt x="561" y="545"/>
                    </a:lnTo>
                    <a:lnTo>
                      <a:pt x="544" y="532"/>
                    </a:lnTo>
                    <a:lnTo>
                      <a:pt x="524" y="520"/>
                    </a:lnTo>
                    <a:lnTo>
                      <a:pt x="516" y="508"/>
                    </a:lnTo>
                    <a:lnTo>
                      <a:pt x="503" y="480"/>
                    </a:lnTo>
                    <a:lnTo>
                      <a:pt x="487" y="442"/>
                    </a:lnTo>
                    <a:lnTo>
                      <a:pt x="471" y="400"/>
                    </a:lnTo>
                    <a:lnTo>
                      <a:pt x="454" y="357"/>
                    </a:lnTo>
                    <a:lnTo>
                      <a:pt x="440" y="320"/>
                    </a:lnTo>
                    <a:lnTo>
                      <a:pt x="431" y="295"/>
                    </a:lnTo>
                    <a:lnTo>
                      <a:pt x="427" y="285"/>
                    </a:lnTo>
                    <a:lnTo>
                      <a:pt x="424" y="325"/>
                    </a:lnTo>
                    <a:lnTo>
                      <a:pt x="426" y="380"/>
                    </a:lnTo>
                    <a:lnTo>
                      <a:pt x="432" y="446"/>
                    </a:lnTo>
                    <a:lnTo>
                      <a:pt x="441" y="516"/>
                    </a:lnTo>
                    <a:lnTo>
                      <a:pt x="450" y="586"/>
                    </a:lnTo>
                    <a:lnTo>
                      <a:pt x="456" y="652"/>
                    </a:lnTo>
                    <a:lnTo>
                      <a:pt x="458" y="707"/>
                    </a:lnTo>
                    <a:lnTo>
                      <a:pt x="455" y="748"/>
                    </a:lnTo>
                    <a:lnTo>
                      <a:pt x="442" y="707"/>
                    </a:lnTo>
                    <a:lnTo>
                      <a:pt x="430" y="668"/>
                    </a:lnTo>
                    <a:lnTo>
                      <a:pt x="416" y="628"/>
                    </a:lnTo>
                    <a:lnTo>
                      <a:pt x="401" y="589"/>
                    </a:lnTo>
                    <a:lnTo>
                      <a:pt x="385" y="550"/>
                    </a:lnTo>
                    <a:lnTo>
                      <a:pt x="369" y="510"/>
                    </a:lnTo>
                    <a:lnTo>
                      <a:pt x="351" y="471"/>
                    </a:lnTo>
                    <a:lnTo>
                      <a:pt x="333" y="433"/>
                    </a:lnTo>
                    <a:lnTo>
                      <a:pt x="314" y="395"/>
                    </a:lnTo>
                    <a:lnTo>
                      <a:pt x="295" y="357"/>
                    </a:lnTo>
                    <a:lnTo>
                      <a:pt x="274" y="319"/>
                    </a:lnTo>
                    <a:lnTo>
                      <a:pt x="253" y="282"/>
                    </a:lnTo>
                    <a:lnTo>
                      <a:pt x="233" y="246"/>
                    </a:lnTo>
                    <a:lnTo>
                      <a:pt x="211" y="210"/>
                    </a:lnTo>
                    <a:lnTo>
                      <a:pt x="188" y="174"/>
                    </a:lnTo>
                    <a:lnTo>
                      <a:pt x="165" y="138"/>
                    </a:lnTo>
                    <a:lnTo>
                      <a:pt x="176" y="198"/>
                    </a:lnTo>
                    <a:lnTo>
                      <a:pt x="190" y="257"/>
                    </a:lnTo>
                    <a:lnTo>
                      <a:pt x="204" y="316"/>
                    </a:lnTo>
                    <a:lnTo>
                      <a:pt x="219" y="375"/>
                    </a:lnTo>
                    <a:lnTo>
                      <a:pt x="234" y="433"/>
                    </a:lnTo>
                    <a:lnTo>
                      <a:pt x="248" y="491"/>
                    </a:lnTo>
                    <a:lnTo>
                      <a:pt x="259" y="551"/>
                    </a:lnTo>
                    <a:lnTo>
                      <a:pt x="268" y="609"/>
                    </a:lnTo>
                    <a:lnTo>
                      <a:pt x="268" y="635"/>
                    </a:lnTo>
                    <a:lnTo>
                      <a:pt x="268" y="658"/>
                    </a:lnTo>
                    <a:lnTo>
                      <a:pt x="268" y="681"/>
                    </a:lnTo>
                    <a:lnTo>
                      <a:pt x="268" y="706"/>
                    </a:lnTo>
                    <a:lnTo>
                      <a:pt x="260" y="683"/>
                    </a:lnTo>
                    <a:lnTo>
                      <a:pt x="250" y="660"/>
                    </a:lnTo>
                    <a:lnTo>
                      <a:pt x="240" y="638"/>
                    </a:lnTo>
                    <a:lnTo>
                      <a:pt x="228" y="616"/>
                    </a:lnTo>
                    <a:lnTo>
                      <a:pt x="215" y="596"/>
                    </a:lnTo>
                    <a:lnTo>
                      <a:pt x="202" y="575"/>
                    </a:lnTo>
                    <a:lnTo>
                      <a:pt x="188" y="554"/>
                    </a:lnTo>
                    <a:lnTo>
                      <a:pt x="173" y="535"/>
                    </a:lnTo>
                    <a:lnTo>
                      <a:pt x="157" y="515"/>
                    </a:lnTo>
                    <a:lnTo>
                      <a:pt x="141" y="495"/>
                    </a:lnTo>
                    <a:lnTo>
                      <a:pt x="124" y="477"/>
                    </a:lnTo>
                    <a:lnTo>
                      <a:pt x="107" y="459"/>
                    </a:lnTo>
                    <a:lnTo>
                      <a:pt x="91" y="440"/>
                    </a:lnTo>
                    <a:lnTo>
                      <a:pt x="74" y="423"/>
                    </a:lnTo>
                    <a:lnTo>
                      <a:pt x="56" y="406"/>
                    </a:lnTo>
                    <a:lnTo>
                      <a:pt x="39" y="388"/>
                    </a:lnTo>
                    <a:lnTo>
                      <a:pt x="43" y="431"/>
                    </a:lnTo>
                    <a:lnTo>
                      <a:pt x="51" y="474"/>
                    </a:lnTo>
                    <a:lnTo>
                      <a:pt x="63" y="514"/>
                    </a:lnTo>
                    <a:lnTo>
                      <a:pt x="77" y="554"/>
                    </a:lnTo>
                    <a:lnTo>
                      <a:pt x="90" y="594"/>
                    </a:lnTo>
                    <a:lnTo>
                      <a:pt x="101" y="635"/>
                    </a:lnTo>
                    <a:lnTo>
                      <a:pt x="108" y="677"/>
                    </a:lnTo>
                    <a:lnTo>
                      <a:pt x="109" y="720"/>
                    </a:lnTo>
                    <a:lnTo>
                      <a:pt x="97" y="710"/>
                    </a:lnTo>
                    <a:lnTo>
                      <a:pt x="83" y="698"/>
                    </a:lnTo>
                    <a:lnTo>
                      <a:pt x="70" y="688"/>
                    </a:lnTo>
                    <a:lnTo>
                      <a:pt x="56" y="677"/>
                    </a:lnTo>
                    <a:lnTo>
                      <a:pt x="43" y="668"/>
                    </a:lnTo>
                    <a:lnTo>
                      <a:pt x="29" y="658"/>
                    </a:lnTo>
                    <a:lnTo>
                      <a:pt x="15" y="647"/>
                    </a:lnTo>
                    <a:lnTo>
                      <a:pt x="0" y="638"/>
                    </a:lnTo>
                    <a:lnTo>
                      <a:pt x="0" y="1077"/>
                    </a:lnTo>
                    <a:lnTo>
                      <a:pt x="2304" y="1077"/>
                    </a:lnTo>
                    <a:lnTo>
                      <a:pt x="2304" y="574"/>
                    </a:lnTo>
                    <a:lnTo>
                      <a:pt x="2294" y="522"/>
                    </a:lnTo>
                    <a:lnTo>
                      <a:pt x="2280" y="470"/>
                    </a:lnTo>
                    <a:lnTo>
                      <a:pt x="2265" y="418"/>
                    </a:lnTo>
                    <a:lnTo>
                      <a:pt x="2249" y="368"/>
                    </a:lnTo>
                    <a:lnTo>
                      <a:pt x="2230" y="317"/>
                    </a:lnTo>
                    <a:lnTo>
                      <a:pt x="2211" y="266"/>
                    </a:lnTo>
                    <a:lnTo>
                      <a:pt x="2190" y="217"/>
                    </a:lnTo>
                    <a:lnTo>
                      <a:pt x="2168" y="166"/>
                    </a:lnTo>
                    <a:lnTo>
                      <a:pt x="2162" y="160"/>
                    </a:lnTo>
                    <a:lnTo>
                      <a:pt x="2157" y="153"/>
                    </a:lnTo>
                    <a:lnTo>
                      <a:pt x="2151" y="148"/>
                    </a:lnTo>
                    <a:lnTo>
                      <a:pt x="2145" y="141"/>
                    </a:lnTo>
                    <a:lnTo>
                      <a:pt x="2139" y="136"/>
                    </a:lnTo>
                    <a:lnTo>
                      <a:pt x="2134" y="132"/>
                    </a:lnTo>
                    <a:lnTo>
                      <a:pt x="2130" y="130"/>
                    </a:lnTo>
                    <a:lnTo>
                      <a:pt x="2127" y="132"/>
                    </a:lnTo>
                    <a:close/>
                  </a:path>
                </a:pathLst>
              </a:custGeom>
              <a:gradFill rotWithShape="1">
                <a:gsLst>
                  <a:gs pos="0">
                    <a:srgbClr val="CCFF33"/>
                  </a:gs>
                  <a:gs pos="100000">
                    <a:srgbClr val="00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371" name="Group 75"/>
          <p:cNvGrpSpPr>
            <a:grpSpLocks/>
          </p:cNvGrpSpPr>
          <p:nvPr/>
        </p:nvGrpSpPr>
        <p:grpSpPr bwMode="auto">
          <a:xfrm>
            <a:off x="6588125" y="5486400"/>
            <a:ext cx="363538" cy="409575"/>
            <a:chOff x="4193" y="2725"/>
            <a:chExt cx="456" cy="456"/>
          </a:xfrm>
        </p:grpSpPr>
        <p:grpSp>
          <p:nvGrpSpPr>
            <p:cNvPr id="99372" name="Group 76"/>
            <p:cNvGrpSpPr>
              <a:grpSpLocks/>
            </p:cNvGrpSpPr>
            <p:nvPr/>
          </p:nvGrpSpPr>
          <p:grpSpPr bwMode="auto">
            <a:xfrm>
              <a:off x="4193" y="2725"/>
              <a:ext cx="456" cy="456"/>
              <a:chOff x="4058" y="2590"/>
              <a:chExt cx="999" cy="999"/>
            </a:xfrm>
          </p:grpSpPr>
          <p:grpSp>
            <p:nvGrpSpPr>
              <p:cNvPr id="99373" name="Group 77"/>
              <p:cNvGrpSpPr>
                <a:grpSpLocks/>
              </p:cNvGrpSpPr>
              <p:nvPr/>
            </p:nvGrpSpPr>
            <p:grpSpPr bwMode="auto">
              <a:xfrm>
                <a:off x="4058" y="2590"/>
                <a:ext cx="998" cy="998"/>
                <a:chOff x="3923" y="2455"/>
                <a:chExt cx="998" cy="998"/>
              </a:xfrm>
            </p:grpSpPr>
            <p:sp>
              <p:nvSpPr>
                <p:cNvPr id="99374" name="Oval 7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75" name="Oval 7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76" name="Group 80"/>
              <p:cNvGrpSpPr>
                <a:grpSpLocks/>
              </p:cNvGrpSpPr>
              <p:nvPr/>
            </p:nvGrpSpPr>
            <p:grpSpPr bwMode="auto">
              <a:xfrm rot="2700000">
                <a:off x="4059" y="2591"/>
                <a:ext cx="998" cy="998"/>
                <a:chOff x="3923" y="2455"/>
                <a:chExt cx="998" cy="998"/>
              </a:xfrm>
            </p:grpSpPr>
            <p:sp>
              <p:nvSpPr>
                <p:cNvPr id="99377" name="Oval 8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78" name="Oval 8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379" name="Group 83"/>
            <p:cNvGrpSpPr>
              <a:grpSpLocks/>
            </p:cNvGrpSpPr>
            <p:nvPr/>
          </p:nvGrpSpPr>
          <p:grpSpPr bwMode="auto">
            <a:xfrm rot="1320000">
              <a:off x="4193" y="2725"/>
              <a:ext cx="456" cy="456"/>
              <a:chOff x="4058" y="2590"/>
              <a:chExt cx="999" cy="999"/>
            </a:xfrm>
          </p:grpSpPr>
          <p:grpSp>
            <p:nvGrpSpPr>
              <p:cNvPr id="99380" name="Group 84"/>
              <p:cNvGrpSpPr>
                <a:grpSpLocks/>
              </p:cNvGrpSpPr>
              <p:nvPr/>
            </p:nvGrpSpPr>
            <p:grpSpPr bwMode="auto">
              <a:xfrm>
                <a:off x="4058" y="2590"/>
                <a:ext cx="998" cy="998"/>
                <a:chOff x="3923" y="2455"/>
                <a:chExt cx="998" cy="998"/>
              </a:xfrm>
            </p:grpSpPr>
            <p:sp>
              <p:nvSpPr>
                <p:cNvPr id="99381" name="Oval 8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82" name="Oval 8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83" name="Group 87"/>
              <p:cNvGrpSpPr>
                <a:grpSpLocks/>
              </p:cNvGrpSpPr>
              <p:nvPr/>
            </p:nvGrpSpPr>
            <p:grpSpPr bwMode="auto">
              <a:xfrm rot="2700000">
                <a:off x="4059" y="2591"/>
                <a:ext cx="998" cy="998"/>
                <a:chOff x="3923" y="2455"/>
                <a:chExt cx="998" cy="998"/>
              </a:xfrm>
            </p:grpSpPr>
            <p:sp>
              <p:nvSpPr>
                <p:cNvPr id="99384" name="Oval 8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85" name="Oval 8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386" name="Oval 90"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87" name="Group 91"/>
          <p:cNvGrpSpPr>
            <a:grpSpLocks/>
          </p:cNvGrpSpPr>
          <p:nvPr/>
        </p:nvGrpSpPr>
        <p:grpSpPr bwMode="auto">
          <a:xfrm>
            <a:off x="6084888" y="5567363"/>
            <a:ext cx="363537" cy="407987"/>
            <a:chOff x="4193" y="2725"/>
            <a:chExt cx="456" cy="456"/>
          </a:xfrm>
        </p:grpSpPr>
        <p:grpSp>
          <p:nvGrpSpPr>
            <p:cNvPr id="99388" name="Group 92"/>
            <p:cNvGrpSpPr>
              <a:grpSpLocks/>
            </p:cNvGrpSpPr>
            <p:nvPr/>
          </p:nvGrpSpPr>
          <p:grpSpPr bwMode="auto">
            <a:xfrm>
              <a:off x="4193" y="2725"/>
              <a:ext cx="456" cy="456"/>
              <a:chOff x="4058" y="2590"/>
              <a:chExt cx="999" cy="999"/>
            </a:xfrm>
          </p:grpSpPr>
          <p:grpSp>
            <p:nvGrpSpPr>
              <p:cNvPr id="99389" name="Group 93"/>
              <p:cNvGrpSpPr>
                <a:grpSpLocks/>
              </p:cNvGrpSpPr>
              <p:nvPr/>
            </p:nvGrpSpPr>
            <p:grpSpPr bwMode="auto">
              <a:xfrm>
                <a:off x="4058" y="2590"/>
                <a:ext cx="998" cy="998"/>
                <a:chOff x="3923" y="2455"/>
                <a:chExt cx="998" cy="998"/>
              </a:xfrm>
            </p:grpSpPr>
            <p:sp>
              <p:nvSpPr>
                <p:cNvPr id="99390" name="Oval 9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91" name="Oval 9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92" name="Group 96"/>
              <p:cNvGrpSpPr>
                <a:grpSpLocks/>
              </p:cNvGrpSpPr>
              <p:nvPr/>
            </p:nvGrpSpPr>
            <p:grpSpPr bwMode="auto">
              <a:xfrm rot="2700000">
                <a:off x="4059" y="2591"/>
                <a:ext cx="998" cy="998"/>
                <a:chOff x="3923" y="2455"/>
                <a:chExt cx="998" cy="998"/>
              </a:xfrm>
            </p:grpSpPr>
            <p:sp>
              <p:nvSpPr>
                <p:cNvPr id="99393" name="Oval 9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94" name="Oval 9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395" name="Group 99"/>
            <p:cNvGrpSpPr>
              <a:grpSpLocks/>
            </p:cNvGrpSpPr>
            <p:nvPr/>
          </p:nvGrpSpPr>
          <p:grpSpPr bwMode="auto">
            <a:xfrm rot="1320000">
              <a:off x="4193" y="2725"/>
              <a:ext cx="456" cy="456"/>
              <a:chOff x="4058" y="2590"/>
              <a:chExt cx="999" cy="999"/>
            </a:xfrm>
          </p:grpSpPr>
          <p:grpSp>
            <p:nvGrpSpPr>
              <p:cNvPr id="99396" name="Group 100"/>
              <p:cNvGrpSpPr>
                <a:grpSpLocks/>
              </p:cNvGrpSpPr>
              <p:nvPr/>
            </p:nvGrpSpPr>
            <p:grpSpPr bwMode="auto">
              <a:xfrm>
                <a:off x="4058" y="2590"/>
                <a:ext cx="998" cy="998"/>
                <a:chOff x="3923" y="2455"/>
                <a:chExt cx="998" cy="998"/>
              </a:xfrm>
            </p:grpSpPr>
            <p:sp>
              <p:nvSpPr>
                <p:cNvPr id="99397" name="Oval 10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398" name="Oval 10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399" name="Group 103"/>
              <p:cNvGrpSpPr>
                <a:grpSpLocks/>
              </p:cNvGrpSpPr>
              <p:nvPr/>
            </p:nvGrpSpPr>
            <p:grpSpPr bwMode="auto">
              <a:xfrm rot="2700000">
                <a:off x="4059" y="2591"/>
                <a:ext cx="998" cy="998"/>
                <a:chOff x="3923" y="2455"/>
                <a:chExt cx="998" cy="998"/>
              </a:xfrm>
            </p:grpSpPr>
            <p:sp>
              <p:nvSpPr>
                <p:cNvPr id="99400" name="Oval 10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01" name="Oval 10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402" name="Oval 106"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03" name="Group 107"/>
          <p:cNvGrpSpPr>
            <a:grpSpLocks/>
          </p:cNvGrpSpPr>
          <p:nvPr/>
        </p:nvGrpSpPr>
        <p:grpSpPr bwMode="auto">
          <a:xfrm>
            <a:off x="6659563" y="5972175"/>
            <a:ext cx="363537" cy="409575"/>
            <a:chOff x="4193" y="2725"/>
            <a:chExt cx="456" cy="456"/>
          </a:xfrm>
        </p:grpSpPr>
        <p:grpSp>
          <p:nvGrpSpPr>
            <p:cNvPr id="99404" name="Group 108"/>
            <p:cNvGrpSpPr>
              <a:grpSpLocks/>
            </p:cNvGrpSpPr>
            <p:nvPr/>
          </p:nvGrpSpPr>
          <p:grpSpPr bwMode="auto">
            <a:xfrm>
              <a:off x="4193" y="2725"/>
              <a:ext cx="456" cy="456"/>
              <a:chOff x="4058" y="2590"/>
              <a:chExt cx="999" cy="999"/>
            </a:xfrm>
          </p:grpSpPr>
          <p:grpSp>
            <p:nvGrpSpPr>
              <p:cNvPr id="99405" name="Group 109"/>
              <p:cNvGrpSpPr>
                <a:grpSpLocks/>
              </p:cNvGrpSpPr>
              <p:nvPr/>
            </p:nvGrpSpPr>
            <p:grpSpPr bwMode="auto">
              <a:xfrm>
                <a:off x="4058" y="2590"/>
                <a:ext cx="998" cy="998"/>
                <a:chOff x="3923" y="2455"/>
                <a:chExt cx="998" cy="998"/>
              </a:xfrm>
            </p:grpSpPr>
            <p:sp>
              <p:nvSpPr>
                <p:cNvPr id="99406" name="Oval 11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07" name="Oval 11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08" name="Group 112"/>
              <p:cNvGrpSpPr>
                <a:grpSpLocks/>
              </p:cNvGrpSpPr>
              <p:nvPr/>
            </p:nvGrpSpPr>
            <p:grpSpPr bwMode="auto">
              <a:xfrm rot="2700000">
                <a:off x="4059" y="2591"/>
                <a:ext cx="998" cy="998"/>
                <a:chOff x="3923" y="2455"/>
                <a:chExt cx="998" cy="998"/>
              </a:xfrm>
            </p:grpSpPr>
            <p:sp>
              <p:nvSpPr>
                <p:cNvPr id="99409" name="Oval 11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10" name="Oval 11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411" name="Group 115"/>
            <p:cNvGrpSpPr>
              <a:grpSpLocks/>
            </p:cNvGrpSpPr>
            <p:nvPr/>
          </p:nvGrpSpPr>
          <p:grpSpPr bwMode="auto">
            <a:xfrm rot="1320000">
              <a:off x="4193" y="2725"/>
              <a:ext cx="456" cy="456"/>
              <a:chOff x="4058" y="2590"/>
              <a:chExt cx="999" cy="999"/>
            </a:xfrm>
          </p:grpSpPr>
          <p:grpSp>
            <p:nvGrpSpPr>
              <p:cNvPr id="99412" name="Group 116"/>
              <p:cNvGrpSpPr>
                <a:grpSpLocks/>
              </p:cNvGrpSpPr>
              <p:nvPr/>
            </p:nvGrpSpPr>
            <p:grpSpPr bwMode="auto">
              <a:xfrm>
                <a:off x="4058" y="2590"/>
                <a:ext cx="998" cy="998"/>
                <a:chOff x="3923" y="2455"/>
                <a:chExt cx="998" cy="998"/>
              </a:xfrm>
            </p:grpSpPr>
            <p:sp>
              <p:nvSpPr>
                <p:cNvPr id="99413" name="Oval 11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14" name="Oval 11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15" name="Group 119"/>
              <p:cNvGrpSpPr>
                <a:grpSpLocks/>
              </p:cNvGrpSpPr>
              <p:nvPr/>
            </p:nvGrpSpPr>
            <p:grpSpPr bwMode="auto">
              <a:xfrm rot="2700000">
                <a:off x="4059" y="2591"/>
                <a:ext cx="998" cy="998"/>
                <a:chOff x="3923" y="2455"/>
                <a:chExt cx="998" cy="998"/>
              </a:xfrm>
            </p:grpSpPr>
            <p:sp>
              <p:nvSpPr>
                <p:cNvPr id="99416" name="Oval 12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17" name="Oval 12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418" name="Oval 122"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19" name="Group 123"/>
          <p:cNvGrpSpPr>
            <a:grpSpLocks/>
          </p:cNvGrpSpPr>
          <p:nvPr/>
        </p:nvGrpSpPr>
        <p:grpSpPr bwMode="auto">
          <a:xfrm>
            <a:off x="7451725" y="6054725"/>
            <a:ext cx="215900" cy="242888"/>
            <a:chOff x="4193" y="2725"/>
            <a:chExt cx="456" cy="456"/>
          </a:xfrm>
        </p:grpSpPr>
        <p:grpSp>
          <p:nvGrpSpPr>
            <p:cNvPr id="99420" name="Group 124"/>
            <p:cNvGrpSpPr>
              <a:grpSpLocks/>
            </p:cNvGrpSpPr>
            <p:nvPr/>
          </p:nvGrpSpPr>
          <p:grpSpPr bwMode="auto">
            <a:xfrm>
              <a:off x="4193" y="2725"/>
              <a:ext cx="456" cy="456"/>
              <a:chOff x="4058" y="2590"/>
              <a:chExt cx="999" cy="999"/>
            </a:xfrm>
          </p:grpSpPr>
          <p:grpSp>
            <p:nvGrpSpPr>
              <p:cNvPr id="99421" name="Group 125"/>
              <p:cNvGrpSpPr>
                <a:grpSpLocks/>
              </p:cNvGrpSpPr>
              <p:nvPr/>
            </p:nvGrpSpPr>
            <p:grpSpPr bwMode="auto">
              <a:xfrm>
                <a:off x="4058" y="2590"/>
                <a:ext cx="998" cy="998"/>
                <a:chOff x="3923" y="2455"/>
                <a:chExt cx="998" cy="998"/>
              </a:xfrm>
            </p:grpSpPr>
            <p:sp>
              <p:nvSpPr>
                <p:cNvPr id="99422" name="Oval 12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23" name="Oval 12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24" name="Group 128"/>
              <p:cNvGrpSpPr>
                <a:grpSpLocks/>
              </p:cNvGrpSpPr>
              <p:nvPr/>
            </p:nvGrpSpPr>
            <p:grpSpPr bwMode="auto">
              <a:xfrm rot="2700000">
                <a:off x="4059" y="2591"/>
                <a:ext cx="998" cy="998"/>
                <a:chOff x="3923" y="2455"/>
                <a:chExt cx="998" cy="998"/>
              </a:xfrm>
            </p:grpSpPr>
            <p:sp>
              <p:nvSpPr>
                <p:cNvPr id="99425" name="Oval 12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26" name="Oval 13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427" name="Group 131"/>
            <p:cNvGrpSpPr>
              <a:grpSpLocks/>
            </p:cNvGrpSpPr>
            <p:nvPr/>
          </p:nvGrpSpPr>
          <p:grpSpPr bwMode="auto">
            <a:xfrm rot="1320000">
              <a:off x="4193" y="2725"/>
              <a:ext cx="456" cy="456"/>
              <a:chOff x="4058" y="2590"/>
              <a:chExt cx="999" cy="999"/>
            </a:xfrm>
          </p:grpSpPr>
          <p:grpSp>
            <p:nvGrpSpPr>
              <p:cNvPr id="99428" name="Group 132"/>
              <p:cNvGrpSpPr>
                <a:grpSpLocks/>
              </p:cNvGrpSpPr>
              <p:nvPr/>
            </p:nvGrpSpPr>
            <p:grpSpPr bwMode="auto">
              <a:xfrm>
                <a:off x="4058" y="2590"/>
                <a:ext cx="998" cy="998"/>
                <a:chOff x="3923" y="2455"/>
                <a:chExt cx="998" cy="998"/>
              </a:xfrm>
            </p:grpSpPr>
            <p:sp>
              <p:nvSpPr>
                <p:cNvPr id="99429" name="Oval 13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30" name="Oval 13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31" name="Group 135"/>
              <p:cNvGrpSpPr>
                <a:grpSpLocks/>
              </p:cNvGrpSpPr>
              <p:nvPr/>
            </p:nvGrpSpPr>
            <p:grpSpPr bwMode="auto">
              <a:xfrm rot="2700000">
                <a:off x="4059" y="2591"/>
                <a:ext cx="998" cy="998"/>
                <a:chOff x="3923" y="2455"/>
                <a:chExt cx="998" cy="998"/>
              </a:xfrm>
            </p:grpSpPr>
            <p:sp>
              <p:nvSpPr>
                <p:cNvPr id="99432" name="Oval 13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33" name="Oval 13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434" name="Oval 138"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35" name="Group 139"/>
          <p:cNvGrpSpPr>
            <a:grpSpLocks/>
          </p:cNvGrpSpPr>
          <p:nvPr/>
        </p:nvGrpSpPr>
        <p:grpSpPr bwMode="auto">
          <a:xfrm>
            <a:off x="4424363" y="5729288"/>
            <a:ext cx="363537" cy="409575"/>
            <a:chOff x="4193" y="2725"/>
            <a:chExt cx="456" cy="456"/>
          </a:xfrm>
        </p:grpSpPr>
        <p:grpSp>
          <p:nvGrpSpPr>
            <p:cNvPr id="99436" name="Group 140"/>
            <p:cNvGrpSpPr>
              <a:grpSpLocks/>
            </p:cNvGrpSpPr>
            <p:nvPr/>
          </p:nvGrpSpPr>
          <p:grpSpPr bwMode="auto">
            <a:xfrm>
              <a:off x="4193" y="2725"/>
              <a:ext cx="456" cy="456"/>
              <a:chOff x="4058" y="2590"/>
              <a:chExt cx="999" cy="999"/>
            </a:xfrm>
          </p:grpSpPr>
          <p:grpSp>
            <p:nvGrpSpPr>
              <p:cNvPr id="99437" name="Group 141"/>
              <p:cNvGrpSpPr>
                <a:grpSpLocks/>
              </p:cNvGrpSpPr>
              <p:nvPr/>
            </p:nvGrpSpPr>
            <p:grpSpPr bwMode="auto">
              <a:xfrm>
                <a:off x="4058" y="2590"/>
                <a:ext cx="998" cy="998"/>
                <a:chOff x="3923" y="2455"/>
                <a:chExt cx="998" cy="998"/>
              </a:xfrm>
            </p:grpSpPr>
            <p:sp>
              <p:nvSpPr>
                <p:cNvPr id="99438" name="Oval 14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39" name="Oval 14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40" name="Group 144"/>
              <p:cNvGrpSpPr>
                <a:grpSpLocks/>
              </p:cNvGrpSpPr>
              <p:nvPr/>
            </p:nvGrpSpPr>
            <p:grpSpPr bwMode="auto">
              <a:xfrm rot="2700000">
                <a:off x="4059" y="2591"/>
                <a:ext cx="998" cy="998"/>
                <a:chOff x="3923" y="2455"/>
                <a:chExt cx="998" cy="998"/>
              </a:xfrm>
            </p:grpSpPr>
            <p:sp>
              <p:nvSpPr>
                <p:cNvPr id="99441" name="Oval 14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42" name="Oval 14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443" name="Group 147"/>
            <p:cNvGrpSpPr>
              <a:grpSpLocks/>
            </p:cNvGrpSpPr>
            <p:nvPr/>
          </p:nvGrpSpPr>
          <p:grpSpPr bwMode="auto">
            <a:xfrm rot="1320000">
              <a:off x="4193" y="2725"/>
              <a:ext cx="456" cy="456"/>
              <a:chOff x="4058" y="2590"/>
              <a:chExt cx="999" cy="999"/>
            </a:xfrm>
          </p:grpSpPr>
          <p:grpSp>
            <p:nvGrpSpPr>
              <p:cNvPr id="99444" name="Group 148"/>
              <p:cNvGrpSpPr>
                <a:grpSpLocks/>
              </p:cNvGrpSpPr>
              <p:nvPr/>
            </p:nvGrpSpPr>
            <p:grpSpPr bwMode="auto">
              <a:xfrm>
                <a:off x="4058" y="2590"/>
                <a:ext cx="998" cy="998"/>
                <a:chOff x="3923" y="2455"/>
                <a:chExt cx="998" cy="998"/>
              </a:xfrm>
            </p:grpSpPr>
            <p:sp>
              <p:nvSpPr>
                <p:cNvPr id="99445" name="Oval 14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46" name="Oval 15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47" name="Group 151"/>
              <p:cNvGrpSpPr>
                <a:grpSpLocks/>
              </p:cNvGrpSpPr>
              <p:nvPr/>
            </p:nvGrpSpPr>
            <p:grpSpPr bwMode="auto">
              <a:xfrm rot="2700000">
                <a:off x="4059" y="2591"/>
                <a:ext cx="998" cy="998"/>
                <a:chOff x="3923" y="2455"/>
                <a:chExt cx="998" cy="998"/>
              </a:xfrm>
            </p:grpSpPr>
            <p:sp>
              <p:nvSpPr>
                <p:cNvPr id="99448" name="Oval 15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49" name="Oval 15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450" name="Oval 154"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51" name="Group 155"/>
          <p:cNvGrpSpPr>
            <a:grpSpLocks/>
          </p:cNvGrpSpPr>
          <p:nvPr/>
        </p:nvGrpSpPr>
        <p:grpSpPr bwMode="auto">
          <a:xfrm>
            <a:off x="3992563" y="5889625"/>
            <a:ext cx="363537" cy="409575"/>
            <a:chOff x="4193" y="2725"/>
            <a:chExt cx="456" cy="456"/>
          </a:xfrm>
        </p:grpSpPr>
        <p:grpSp>
          <p:nvGrpSpPr>
            <p:cNvPr id="99452" name="Group 156"/>
            <p:cNvGrpSpPr>
              <a:grpSpLocks/>
            </p:cNvGrpSpPr>
            <p:nvPr/>
          </p:nvGrpSpPr>
          <p:grpSpPr bwMode="auto">
            <a:xfrm>
              <a:off x="4193" y="2725"/>
              <a:ext cx="456" cy="456"/>
              <a:chOff x="4058" y="2590"/>
              <a:chExt cx="999" cy="999"/>
            </a:xfrm>
          </p:grpSpPr>
          <p:grpSp>
            <p:nvGrpSpPr>
              <p:cNvPr id="99453" name="Group 157"/>
              <p:cNvGrpSpPr>
                <a:grpSpLocks/>
              </p:cNvGrpSpPr>
              <p:nvPr/>
            </p:nvGrpSpPr>
            <p:grpSpPr bwMode="auto">
              <a:xfrm>
                <a:off x="4058" y="2590"/>
                <a:ext cx="998" cy="998"/>
                <a:chOff x="3923" y="2455"/>
                <a:chExt cx="998" cy="998"/>
              </a:xfrm>
            </p:grpSpPr>
            <p:sp>
              <p:nvSpPr>
                <p:cNvPr id="99454" name="Oval 15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55" name="Oval 15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56" name="Group 160"/>
              <p:cNvGrpSpPr>
                <a:grpSpLocks/>
              </p:cNvGrpSpPr>
              <p:nvPr/>
            </p:nvGrpSpPr>
            <p:grpSpPr bwMode="auto">
              <a:xfrm rot="2700000">
                <a:off x="4059" y="2591"/>
                <a:ext cx="998" cy="998"/>
                <a:chOff x="3923" y="2455"/>
                <a:chExt cx="998" cy="998"/>
              </a:xfrm>
            </p:grpSpPr>
            <p:sp>
              <p:nvSpPr>
                <p:cNvPr id="99457" name="Oval 16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58" name="Oval 16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459" name="Group 163"/>
            <p:cNvGrpSpPr>
              <a:grpSpLocks/>
            </p:cNvGrpSpPr>
            <p:nvPr/>
          </p:nvGrpSpPr>
          <p:grpSpPr bwMode="auto">
            <a:xfrm rot="1320000">
              <a:off x="4193" y="2725"/>
              <a:ext cx="456" cy="456"/>
              <a:chOff x="4058" y="2590"/>
              <a:chExt cx="999" cy="999"/>
            </a:xfrm>
          </p:grpSpPr>
          <p:grpSp>
            <p:nvGrpSpPr>
              <p:cNvPr id="99460" name="Group 164"/>
              <p:cNvGrpSpPr>
                <a:grpSpLocks/>
              </p:cNvGrpSpPr>
              <p:nvPr/>
            </p:nvGrpSpPr>
            <p:grpSpPr bwMode="auto">
              <a:xfrm>
                <a:off x="4058" y="2590"/>
                <a:ext cx="998" cy="998"/>
                <a:chOff x="3923" y="2455"/>
                <a:chExt cx="998" cy="998"/>
              </a:xfrm>
            </p:grpSpPr>
            <p:sp>
              <p:nvSpPr>
                <p:cNvPr id="99461" name="Oval 16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62" name="Oval 16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63" name="Group 167"/>
              <p:cNvGrpSpPr>
                <a:grpSpLocks/>
              </p:cNvGrpSpPr>
              <p:nvPr/>
            </p:nvGrpSpPr>
            <p:grpSpPr bwMode="auto">
              <a:xfrm rot="2700000">
                <a:off x="4059" y="2591"/>
                <a:ext cx="998" cy="998"/>
                <a:chOff x="3923" y="2455"/>
                <a:chExt cx="998" cy="998"/>
              </a:xfrm>
            </p:grpSpPr>
            <p:sp>
              <p:nvSpPr>
                <p:cNvPr id="99464" name="Oval 16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65" name="Oval 16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466" name="Oval 170"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67" name="Group 171"/>
          <p:cNvGrpSpPr>
            <a:grpSpLocks/>
          </p:cNvGrpSpPr>
          <p:nvPr/>
        </p:nvGrpSpPr>
        <p:grpSpPr bwMode="auto">
          <a:xfrm>
            <a:off x="3706813" y="6216650"/>
            <a:ext cx="215900" cy="242888"/>
            <a:chOff x="4193" y="2725"/>
            <a:chExt cx="456" cy="456"/>
          </a:xfrm>
        </p:grpSpPr>
        <p:grpSp>
          <p:nvGrpSpPr>
            <p:cNvPr id="99468" name="Group 172"/>
            <p:cNvGrpSpPr>
              <a:grpSpLocks/>
            </p:cNvGrpSpPr>
            <p:nvPr/>
          </p:nvGrpSpPr>
          <p:grpSpPr bwMode="auto">
            <a:xfrm>
              <a:off x="4193" y="2725"/>
              <a:ext cx="456" cy="456"/>
              <a:chOff x="4058" y="2590"/>
              <a:chExt cx="999" cy="999"/>
            </a:xfrm>
          </p:grpSpPr>
          <p:grpSp>
            <p:nvGrpSpPr>
              <p:cNvPr id="99469" name="Group 173"/>
              <p:cNvGrpSpPr>
                <a:grpSpLocks/>
              </p:cNvGrpSpPr>
              <p:nvPr/>
            </p:nvGrpSpPr>
            <p:grpSpPr bwMode="auto">
              <a:xfrm>
                <a:off x="4058" y="2590"/>
                <a:ext cx="998" cy="998"/>
                <a:chOff x="3923" y="2455"/>
                <a:chExt cx="998" cy="998"/>
              </a:xfrm>
            </p:grpSpPr>
            <p:sp>
              <p:nvSpPr>
                <p:cNvPr id="99470" name="Oval 17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71" name="Oval 17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72" name="Group 176"/>
              <p:cNvGrpSpPr>
                <a:grpSpLocks/>
              </p:cNvGrpSpPr>
              <p:nvPr/>
            </p:nvGrpSpPr>
            <p:grpSpPr bwMode="auto">
              <a:xfrm rot="2700000">
                <a:off x="4059" y="2591"/>
                <a:ext cx="998" cy="998"/>
                <a:chOff x="3923" y="2455"/>
                <a:chExt cx="998" cy="998"/>
              </a:xfrm>
            </p:grpSpPr>
            <p:sp>
              <p:nvSpPr>
                <p:cNvPr id="99473" name="Oval 17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74" name="Oval 17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475" name="Group 179"/>
            <p:cNvGrpSpPr>
              <a:grpSpLocks/>
            </p:cNvGrpSpPr>
            <p:nvPr/>
          </p:nvGrpSpPr>
          <p:grpSpPr bwMode="auto">
            <a:xfrm rot="1320000">
              <a:off x="4193" y="2725"/>
              <a:ext cx="456" cy="456"/>
              <a:chOff x="4058" y="2590"/>
              <a:chExt cx="999" cy="999"/>
            </a:xfrm>
          </p:grpSpPr>
          <p:grpSp>
            <p:nvGrpSpPr>
              <p:cNvPr id="99476" name="Group 180"/>
              <p:cNvGrpSpPr>
                <a:grpSpLocks/>
              </p:cNvGrpSpPr>
              <p:nvPr/>
            </p:nvGrpSpPr>
            <p:grpSpPr bwMode="auto">
              <a:xfrm>
                <a:off x="4058" y="2590"/>
                <a:ext cx="998" cy="998"/>
                <a:chOff x="3923" y="2455"/>
                <a:chExt cx="998" cy="998"/>
              </a:xfrm>
            </p:grpSpPr>
            <p:sp>
              <p:nvSpPr>
                <p:cNvPr id="99477" name="Oval 18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78" name="Oval 18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79" name="Group 183"/>
              <p:cNvGrpSpPr>
                <a:grpSpLocks/>
              </p:cNvGrpSpPr>
              <p:nvPr/>
            </p:nvGrpSpPr>
            <p:grpSpPr bwMode="auto">
              <a:xfrm rot="2700000">
                <a:off x="4059" y="2591"/>
                <a:ext cx="998" cy="998"/>
                <a:chOff x="3923" y="2455"/>
                <a:chExt cx="998" cy="998"/>
              </a:xfrm>
            </p:grpSpPr>
            <p:sp>
              <p:nvSpPr>
                <p:cNvPr id="99480" name="Oval 18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81" name="Oval 18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482" name="Oval 186"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83" name="Group 187"/>
          <p:cNvGrpSpPr>
            <a:grpSpLocks/>
          </p:cNvGrpSpPr>
          <p:nvPr/>
        </p:nvGrpSpPr>
        <p:grpSpPr bwMode="auto">
          <a:xfrm>
            <a:off x="8459788" y="5648325"/>
            <a:ext cx="215900" cy="242888"/>
            <a:chOff x="4193" y="2725"/>
            <a:chExt cx="456" cy="456"/>
          </a:xfrm>
        </p:grpSpPr>
        <p:grpSp>
          <p:nvGrpSpPr>
            <p:cNvPr id="99484" name="Group 188"/>
            <p:cNvGrpSpPr>
              <a:grpSpLocks/>
            </p:cNvGrpSpPr>
            <p:nvPr/>
          </p:nvGrpSpPr>
          <p:grpSpPr bwMode="auto">
            <a:xfrm>
              <a:off x="4193" y="2725"/>
              <a:ext cx="456" cy="456"/>
              <a:chOff x="4058" y="2590"/>
              <a:chExt cx="999" cy="999"/>
            </a:xfrm>
          </p:grpSpPr>
          <p:grpSp>
            <p:nvGrpSpPr>
              <p:cNvPr id="99485" name="Group 189"/>
              <p:cNvGrpSpPr>
                <a:grpSpLocks/>
              </p:cNvGrpSpPr>
              <p:nvPr/>
            </p:nvGrpSpPr>
            <p:grpSpPr bwMode="auto">
              <a:xfrm>
                <a:off x="4058" y="2590"/>
                <a:ext cx="998" cy="998"/>
                <a:chOff x="3923" y="2455"/>
                <a:chExt cx="998" cy="998"/>
              </a:xfrm>
            </p:grpSpPr>
            <p:sp>
              <p:nvSpPr>
                <p:cNvPr id="99486" name="Oval 19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87" name="Oval 19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88" name="Group 192"/>
              <p:cNvGrpSpPr>
                <a:grpSpLocks/>
              </p:cNvGrpSpPr>
              <p:nvPr/>
            </p:nvGrpSpPr>
            <p:grpSpPr bwMode="auto">
              <a:xfrm rot="2700000">
                <a:off x="4059" y="2591"/>
                <a:ext cx="998" cy="998"/>
                <a:chOff x="3923" y="2455"/>
                <a:chExt cx="998" cy="998"/>
              </a:xfrm>
            </p:grpSpPr>
            <p:sp>
              <p:nvSpPr>
                <p:cNvPr id="99489" name="Oval 19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90" name="Oval 19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491" name="Group 195"/>
            <p:cNvGrpSpPr>
              <a:grpSpLocks/>
            </p:cNvGrpSpPr>
            <p:nvPr/>
          </p:nvGrpSpPr>
          <p:grpSpPr bwMode="auto">
            <a:xfrm rot="1320000">
              <a:off x="4193" y="2725"/>
              <a:ext cx="456" cy="456"/>
              <a:chOff x="4058" y="2590"/>
              <a:chExt cx="999" cy="999"/>
            </a:xfrm>
          </p:grpSpPr>
          <p:grpSp>
            <p:nvGrpSpPr>
              <p:cNvPr id="99492" name="Group 196"/>
              <p:cNvGrpSpPr>
                <a:grpSpLocks/>
              </p:cNvGrpSpPr>
              <p:nvPr/>
            </p:nvGrpSpPr>
            <p:grpSpPr bwMode="auto">
              <a:xfrm>
                <a:off x="4058" y="2590"/>
                <a:ext cx="998" cy="998"/>
                <a:chOff x="3923" y="2455"/>
                <a:chExt cx="998" cy="998"/>
              </a:xfrm>
            </p:grpSpPr>
            <p:sp>
              <p:nvSpPr>
                <p:cNvPr id="99493" name="Oval 19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94" name="Oval 19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95" name="Group 199"/>
              <p:cNvGrpSpPr>
                <a:grpSpLocks/>
              </p:cNvGrpSpPr>
              <p:nvPr/>
            </p:nvGrpSpPr>
            <p:grpSpPr bwMode="auto">
              <a:xfrm rot="2700000">
                <a:off x="4059" y="2591"/>
                <a:ext cx="998" cy="998"/>
                <a:chOff x="3923" y="2455"/>
                <a:chExt cx="998" cy="998"/>
              </a:xfrm>
            </p:grpSpPr>
            <p:sp>
              <p:nvSpPr>
                <p:cNvPr id="99496" name="Oval 20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497" name="Oval 20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498" name="Oval 202"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499" name="Group 203"/>
          <p:cNvGrpSpPr>
            <a:grpSpLocks/>
          </p:cNvGrpSpPr>
          <p:nvPr/>
        </p:nvGrpSpPr>
        <p:grpSpPr bwMode="auto">
          <a:xfrm>
            <a:off x="5146675" y="5811838"/>
            <a:ext cx="215900" cy="242887"/>
            <a:chOff x="4193" y="2725"/>
            <a:chExt cx="456" cy="456"/>
          </a:xfrm>
        </p:grpSpPr>
        <p:grpSp>
          <p:nvGrpSpPr>
            <p:cNvPr id="99500" name="Group 204"/>
            <p:cNvGrpSpPr>
              <a:grpSpLocks/>
            </p:cNvGrpSpPr>
            <p:nvPr/>
          </p:nvGrpSpPr>
          <p:grpSpPr bwMode="auto">
            <a:xfrm>
              <a:off x="4193" y="2725"/>
              <a:ext cx="456" cy="456"/>
              <a:chOff x="4058" y="2590"/>
              <a:chExt cx="999" cy="999"/>
            </a:xfrm>
          </p:grpSpPr>
          <p:grpSp>
            <p:nvGrpSpPr>
              <p:cNvPr id="99501" name="Group 205"/>
              <p:cNvGrpSpPr>
                <a:grpSpLocks/>
              </p:cNvGrpSpPr>
              <p:nvPr/>
            </p:nvGrpSpPr>
            <p:grpSpPr bwMode="auto">
              <a:xfrm>
                <a:off x="4058" y="2590"/>
                <a:ext cx="998" cy="998"/>
                <a:chOff x="3923" y="2455"/>
                <a:chExt cx="998" cy="998"/>
              </a:xfrm>
            </p:grpSpPr>
            <p:sp>
              <p:nvSpPr>
                <p:cNvPr id="99502" name="Oval 20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03" name="Oval 20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04" name="Group 208"/>
              <p:cNvGrpSpPr>
                <a:grpSpLocks/>
              </p:cNvGrpSpPr>
              <p:nvPr/>
            </p:nvGrpSpPr>
            <p:grpSpPr bwMode="auto">
              <a:xfrm rot="2700000">
                <a:off x="4059" y="2591"/>
                <a:ext cx="998" cy="998"/>
                <a:chOff x="3923" y="2455"/>
                <a:chExt cx="998" cy="998"/>
              </a:xfrm>
            </p:grpSpPr>
            <p:sp>
              <p:nvSpPr>
                <p:cNvPr id="99505" name="Oval 20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06" name="Oval 21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507" name="Group 211"/>
            <p:cNvGrpSpPr>
              <a:grpSpLocks/>
            </p:cNvGrpSpPr>
            <p:nvPr/>
          </p:nvGrpSpPr>
          <p:grpSpPr bwMode="auto">
            <a:xfrm rot="1320000">
              <a:off x="4193" y="2725"/>
              <a:ext cx="456" cy="456"/>
              <a:chOff x="4058" y="2590"/>
              <a:chExt cx="999" cy="999"/>
            </a:xfrm>
          </p:grpSpPr>
          <p:grpSp>
            <p:nvGrpSpPr>
              <p:cNvPr id="99508" name="Group 212"/>
              <p:cNvGrpSpPr>
                <a:grpSpLocks/>
              </p:cNvGrpSpPr>
              <p:nvPr/>
            </p:nvGrpSpPr>
            <p:grpSpPr bwMode="auto">
              <a:xfrm>
                <a:off x="4058" y="2590"/>
                <a:ext cx="998" cy="998"/>
                <a:chOff x="3923" y="2455"/>
                <a:chExt cx="998" cy="998"/>
              </a:xfrm>
            </p:grpSpPr>
            <p:sp>
              <p:nvSpPr>
                <p:cNvPr id="99509" name="Oval 21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10" name="Oval 21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11" name="Group 215"/>
              <p:cNvGrpSpPr>
                <a:grpSpLocks/>
              </p:cNvGrpSpPr>
              <p:nvPr/>
            </p:nvGrpSpPr>
            <p:grpSpPr bwMode="auto">
              <a:xfrm rot="2700000">
                <a:off x="4059" y="2591"/>
                <a:ext cx="998" cy="998"/>
                <a:chOff x="3923" y="2455"/>
                <a:chExt cx="998" cy="998"/>
              </a:xfrm>
            </p:grpSpPr>
            <p:sp>
              <p:nvSpPr>
                <p:cNvPr id="99512" name="Oval 21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13" name="Oval 21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514" name="Oval 218"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15" name="Group 219"/>
          <p:cNvGrpSpPr>
            <a:grpSpLocks/>
          </p:cNvGrpSpPr>
          <p:nvPr/>
        </p:nvGrpSpPr>
        <p:grpSpPr bwMode="auto">
          <a:xfrm>
            <a:off x="8099425" y="5568950"/>
            <a:ext cx="215900" cy="242888"/>
            <a:chOff x="4193" y="2725"/>
            <a:chExt cx="456" cy="456"/>
          </a:xfrm>
        </p:grpSpPr>
        <p:grpSp>
          <p:nvGrpSpPr>
            <p:cNvPr id="99516" name="Group 220"/>
            <p:cNvGrpSpPr>
              <a:grpSpLocks/>
            </p:cNvGrpSpPr>
            <p:nvPr/>
          </p:nvGrpSpPr>
          <p:grpSpPr bwMode="auto">
            <a:xfrm>
              <a:off x="4193" y="2725"/>
              <a:ext cx="456" cy="456"/>
              <a:chOff x="4058" y="2590"/>
              <a:chExt cx="999" cy="999"/>
            </a:xfrm>
          </p:grpSpPr>
          <p:grpSp>
            <p:nvGrpSpPr>
              <p:cNvPr id="99517" name="Group 221"/>
              <p:cNvGrpSpPr>
                <a:grpSpLocks/>
              </p:cNvGrpSpPr>
              <p:nvPr/>
            </p:nvGrpSpPr>
            <p:grpSpPr bwMode="auto">
              <a:xfrm>
                <a:off x="4058" y="2590"/>
                <a:ext cx="998" cy="998"/>
                <a:chOff x="3923" y="2455"/>
                <a:chExt cx="998" cy="998"/>
              </a:xfrm>
            </p:grpSpPr>
            <p:sp>
              <p:nvSpPr>
                <p:cNvPr id="99518" name="Oval 22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19" name="Oval 22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20" name="Group 224"/>
              <p:cNvGrpSpPr>
                <a:grpSpLocks/>
              </p:cNvGrpSpPr>
              <p:nvPr/>
            </p:nvGrpSpPr>
            <p:grpSpPr bwMode="auto">
              <a:xfrm rot="2700000">
                <a:off x="4059" y="2591"/>
                <a:ext cx="998" cy="998"/>
                <a:chOff x="3923" y="2455"/>
                <a:chExt cx="998" cy="998"/>
              </a:xfrm>
            </p:grpSpPr>
            <p:sp>
              <p:nvSpPr>
                <p:cNvPr id="99521" name="Oval 22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22" name="Oval 22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523" name="Group 227"/>
            <p:cNvGrpSpPr>
              <a:grpSpLocks/>
            </p:cNvGrpSpPr>
            <p:nvPr/>
          </p:nvGrpSpPr>
          <p:grpSpPr bwMode="auto">
            <a:xfrm rot="1320000">
              <a:off x="4193" y="2725"/>
              <a:ext cx="456" cy="456"/>
              <a:chOff x="4058" y="2590"/>
              <a:chExt cx="999" cy="999"/>
            </a:xfrm>
          </p:grpSpPr>
          <p:grpSp>
            <p:nvGrpSpPr>
              <p:cNvPr id="99524" name="Group 228"/>
              <p:cNvGrpSpPr>
                <a:grpSpLocks/>
              </p:cNvGrpSpPr>
              <p:nvPr/>
            </p:nvGrpSpPr>
            <p:grpSpPr bwMode="auto">
              <a:xfrm>
                <a:off x="4058" y="2590"/>
                <a:ext cx="998" cy="998"/>
                <a:chOff x="3923" y="2455"/>
                <a:chExt cx="998" cy="998"/>
              </a:xfrm>
            </p:grpSpPr>
            <p:sp>
              <p:nvSpPr>
                <p:cNvPr id="99525" name="Oval 22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26" name="Oval 23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27" name="Group 231"/>
              <p:cNvGrpSpPr>
                <a:grpSpLocks/>
              </p:cNvGrpSpPr>
              <p:nvPr/>
            </p:nvGrpSpPr>
            <p:grpSpPr bwMode="auto">
              <a:xfrm rot="2700000">
                <a:off x="4059" y="2591"/>
                <a:ext cx="998" cy="998"/>
                <a:chOff x="3923" y="2455"/>
                <a:chExt cx="998" cy="998"/>
              </a:xfrm>
            </p:grpSpPr>
            <p:sp>
              <p:nvSpPr>
                <p:cNvPr id="99528" name="Oval 23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29" name="Oval 23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530" name="Oval 234"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31" name="Group 235"/>
          <p:cNvGrpSpPr>
            <a:grpSpLocks/>
          </p:cNvGrpSpPr>
          <p:nvPr/>
        </p:nvGrpSpPr>
        <p:grpSpPr bwMode="auto">
          <a:xfrm>
            <a:off x="5651500" y="5729288"/>
            <a:ext cx="215900" cy="242887"/>
            <a:chOff x="4193" y="2725"/>
            <a:chExt cx="456" cy="456"/>
          </a:xfrm>
        </p:grpSpPr>
        <p:grpSp>
          <p:nvGrpSpPr>
            <p:cNvPr id="99532" name="Group 236"/>
            <p:cNvGrpSpPr>
              <a:grpSpLocks/>
            </p:cNvGrpSpPr>
            <p:nvPr/>
          </p:nvGrpSpPr>
          <p:grpSpPr bwMode="auto">
            <a:xfrm>
              <a:off x="4193" y="2725"/>
              <a:ext cx="456" cy="456"/>
              <a:chOff x="4058" y="2590"/>
              <a:chExt cx="999" cy="999"/>
            </a:xfrm>
          </p:grpSpPr>
          <p:grpSp>
            <p:nvGrpSpPr>
              <p:cNvPr id="99533" name="Group 237"/>
              <p:cNvGrpSpPr>
                <a:grpSpLocks/>
              </p:cNvGrpSpPr>
              <p:nvPr/>
            </p:nvGrpSpPr>
            <p:grpSpPr bwMode="auto">
              <a:xfrm>
                <a:off x="4058" y="2590"/>
                <a:ext cx="998" cy="998"/>
                <a:chOff x="3923" y="2455"/>
                <a:chExt cx="998" cy="998"/>
              </a:xfrm>
            </p:grpSpPr>
            <p:sp>
              <p:nvSpPr>
                <p:cNvPr id="99534" name="Oval 23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35" name="Oval 23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36" name="Group 240"/>
              <p:cNvGrpSpPr>
                <a:grpSpLocks/>
              </p:cNvGrpSpPr>
              <p:nvPr/>
            </p:nvGrpSpPr>
            <p:grpSpPr bwMode="auto">
              <a:xfrm rot="2700000">
                <a:off x="4059" y="2591"/>
                <a:ext cx="998" cy="998"/>
                <a:chOff x="3923" y="2455"/>
                <a:chExt cx="998" cy="998"/>
              </a:xfrm>
            </p:grpSpPr>
            <p:sp>
              <p:nvSpPr>
                <p:cNvPr id="99537" name="Oval 24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38" name="Oval 24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539" name="Group 243"/>
            <p:cNvGrpSpPr>
              <a:grpSpLocks/>
            </p:cNvGrpSpPr>
            <p:nvPr/>
          </p:nvGrpSpPr>
          <p:grpSpPr bwMode="auto">
            <a:xfrm rot="1320000">
              <a:off x="4193" y="2725"/>
              <a:ext cx="456" cy="456"/>
              <a:chOff x="4058" y="2590"/>
              <a:chExt cx="999" cy="999"/>
            </a:xfrm>
          </p:grpSpPr>
          <p:grpSp>
            <p:nvGrpSpPr>
              <p:cNvPr id="99540" name="Group 244"/>
              <p:cNvGrpSpPr>
                <a:grpSpLocks/>
              </p:cNvGrpSpPr>
              <p:nvPr/>
            </p:nvGrpSpPr>
            <p:grpSpPr bwMode="auto">
              <a:xfrm>
                <a:off x="4058" y="2590"/>
                <a:ext cx="998" cy="998"/>
                <a:chOff x="3923" y="2455"/>
                <a:chExt cx="998" cy="998"/>
              </a:xfrm>
            </p:grpSpPr>
            <p:sp>
              <p:nvSpPr>
                <p:cNvPr id="99541" name="Oval 24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42" name="Oval 24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43" name="Group 247"/>
              <p:cNvGrpSpPr>
                <a:grpSpLocks/>
              </p:cNvGrpSpPr>
              <p:nvPr/>
            </p:nvGrpSpPr>
            <p:grpSpPr bwMode="auto">
              <a:xfrm rot="2700000">
                <a:off x="4059" y="2591"/>
                <a:ext cx="998" cy="998"/>
                <a:chOff x="3923" y="2455"/>
                <a:chExt cx="998" cy="998"/>
              </a:xfrm>
            </p:grpSpPr>
            <p:sp>
              <p:nvSpPr>
                <p:cNvPr id="99544" name="Oval 24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45" name="Oval 24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546" name="Oval 250"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47" name="Group 251"/>
          <p:cNvGrpSpPr>
            <a:grpSpLocks/>
          </p:cNvGrpSpPr>
          <p:nvPr/>
        </p:nvGrpSpPr>
        <p:grpSpPr bwMode="auto">
          <a:xfrm>
            <a:off x="7596188" y="6459538"/>
            <a:ext cx="144462" cy="163512"/>
            <a:chOff x="4193" y="2725"/>
            <a:chExt cx="456" cy="456"/>
          </a:xfrm>
        </p:grpSpPr>
        <p:grpSp>
          <p:nvGrpSpPr>
            <p:cNvPr id="99548" name="Group 252"/>
            <p:cNvGrpSpPr>
              <a:grpSpLocks/>
            </p:cNvGrpSpPr>
            <p:nvPr/>
          </p:nvGrpSpPr>
          <p:grpSpPr bwMode="auto">
            <a:xfrm>
              <a:off x="4193" y="2725"/>
              <a:ext cx="456" cy="456"/>
              <a:chOff x="4058" y="2590"/>
              <a:chExt cx="999" cy="999"/>
            </a:xfrm>
          </p:grpSpPr>
          <p:grpSp>
            <p:nvGrpSpPr>
              <p:cNvPr id="99549" name="Group 253"/>
              <p:cNvGrpSpPr>
                <a:grpSpLocks/>
              </p:cNvGrpSpPr>
              <p:nvPr/>
            </p:nvGrpSpPr>
            <p:grpSpPr bwMode="auto">
              <a:xfrm>
                <a:off x="4058" y="2590"/>
                <a:ext cx="998" cy="998"/>
                <a:chOff x="3923" y="2455"/>
                <a:chExt cx="998" cy="998"/>
              </a:xfrm>
            </p:grpSpPr>
            <p:sp>
              <p:nvSpPr>
                <p:cNvPr id="99550" name="Oval 25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51" name="Oval 25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52" name="Group 256"/>
              <p:cNvGrpSpPr>
                <a:grpSpLocks/>
              </p:cNvGrpSpPr>
              <p:nvPr/>
            </p:nvGrpSpPr>
            <p:grpSpPr bwMode="auto">
              <a:xfrm rot="2700000">
                <a:off x="4059" y="2591"/>
                <a:ext cx="998" cy="998"/>
                <a:chOff x="3923" y="2455"/>
                <a:chExt cx="998" cy="998"/>
              </a:xfrm>
            </p:grpSpPr>
            <p:sp>
              <p:nvSpPr>
                <p:cNvPr id="99553" name="Oval 25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54" name="Oval 25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555" name="Group 259"/>
            <p:cNvGrpSpPr>
              <a:grpSpLocks/>
            </p:cNvGrpSpPr>
            <p:nvPr/>
          </p:nvGrpSpPr>
          <p:grpSpPr bwMode="auto">
            <a:xfrm rot="1320000">
              <a:off x="4193" y="2725"/>
              <a:ext cx="456" cy="456"/>
              <a:chOff x="4058" y="2590"/>
              <a:chExt cx="999" cy="999"/>
            </a:xfrm>
          </p:grpSpPr>
          <p:grpSp>
            <p:nvGrpSpPr>
              <p:cNvPr id="99556" name="Group 260"/>
              <p:cNvGrpSpPr>
                <a:grpSpLocks/>
              </p:cNvGrpSpPr>
              <p:nvPr/>
            </p:nvGrpSpPr>
            <p:grpSpPr bwMode="auto">
              <a:xfrm>
                <a:off x="4058" y="2590"/>
                <a:ext cx="998" cy="998"/>
                <a:chOff x="3923" y="2455"/>
                <a:chExt cx="998" cy="998"/>
              </a:xfrm>
            </p:grpSpPr>
            <p:sp>
              <p:nvSpPr>
                <p:cNvPr id="99557" name="Oval 26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58" name="Oval 26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59" name="Group 263"/>
              <p:cNvGrpSpPr>
                <a:grpSpLocks/>
              </p:cNvGrpSpPr>
              <p:nvPr/>
            </p:nvGrpSpPr>
            <p:grpSpPr bwMode="auto">
              <a:xfrm rot="2700000">
                <a:off x="4059" y="2591"/>
                <a:ext cx="998" cy="998"/>
                <a:chOff x="3923" y="2455"/>
                <a:chExt cx="998" cy="998"/>
              </a:xfrm>
            </p:grpSpPr>
            <p:sp>
              <p:nvSpPr>
                <p:cNvPr id="99560" name="Oval 26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61" name="Oval 26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562" name="Oval 266"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63" name="Group 267"/>
          <p:cNvGrpSpPr>
            <a:grpSpLocks/>
          </p:cNvGrpSpPr>
          <p:nvPr/>
        </p:nvGrpSpPr>
        <p:grpSpPr bwMode="auto">
          <a:xfrm>
            <a:off x="3851275" y="6623050"/>
            <a:ext cx="144463" cy="161925"/>
            <a:chOff x="4193" y="2725"/>
            <a:chExt cx="456" cy="456"/>
          </a:xfrm>
        </p:grpSpPr>
        <p:grpSp>
          <p:nvGrpSpPr>
            <p:cNvPr id="99564" name="Group 268"/>
            <p:cNvGrpSpPr>
              <a:grpSpLocks/>
            </p:cNvGrpSpPr>
            <p:nvPr/>
          </p:nvGrpSpPr>
          <p:grpSpPr bwMode="auto">
            <a:xfrm>
              <a:off x="4193" y="2725"/>
              <a:ext cx="456" cy="456"/>
              <a:chOff x="4058" y="2590"/>
              <a:chExt cx="999" cy="999"/>
            </a:xfrm>
          </p:grpSpPr>
          <p:grpSp>
            <p:nvGrpSpPr>
              <p:cNvPr id="99565" name="Group 269"/>
              <p:cNvGrpSpPr>
                <a:grpSpLocks/>
              </p:cNvGrpSpPr>
              <p:nvPr/>
            </p:nvGrpSpPr>
            <p:grpSpPr bwMode="auto">
              <a:xfrm>
                <a:off x="4058" y="2590"/>
                <a:ext cx="998" cy="998"/>
                <a:chOff x="3923" y="2455"/>
                <a:chExt cx="998" cy="998"/>
              </a:xfrm>
            </p:grpSpPr>
            <p:sp>
              <p:nvSpPr>
                <p:cNvPr id="99566" name="Oval 27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67" name="Oval 27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68" name="Group 272"/>
              <p:cNvGrpSpPr>
                <a:grpSpLocks/>
              </p:cNvGrpSpPr>
              <p:nvPr/>
            </p:nvGrpSpPr>
            <p:grpSpPr bwMode="auto">
              <a:xfrm rot="2700000">
                <a:off x="4059" y="2591"/>
                <a:ext cx="998" cy="998"/>
                <a:chOff x="3923" y="2455"/>
                <a:chExt cx="998" cy="998"/>
              </a:xfrm>
            </p:grpSpPr>
            <p:sp>
              <p:nvSpPr>
                <p:cNvPr id="99569" name="Oval 27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70" name="Oval 27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571" name="Group 275"/>
            <p:cNvGrpSpPr>
              <a:grpSpLocks/>
            </p:cNvGrpSpPr>
            <p:nvPr/>
          </p:nvGrpSpPr>
          <p:grpSpPr bwMode="auto">
            <a:xfrm rot="1320000">
              <a:off x="4193" y="2725"/>
              <a:ext cx="456" cy="456"/>
              <a:chOff x="4058" y="2590"/>
              <a:chExt cx="999" cy="999"/>
            </a:xfrm>
          </p:grpSpPr>
          <p:grpSp>
            <p:nvGrpSpPr>
              <p:cNvPr id="99572" name="Group 276"/>
              <p:cNvGrpSpPr>
                <a:grpSpLocks/>
              </p:cNvGrpSpPr>
              <p:nvPr/>
            </p:nvGrpSpPr>
            <p:grpSpPr bwMode="auto">
              <a:xfrm>
                <a:off x="4058" y="2590"/>
                <a:ext cx="998" cy="998"/>
                <a:chOff x="3923" y="2455"/>
                <a:chExt cx="998" cy="998"/>
              </a:xfrm>
            </p:grpSpPr>
            <p:sp>
              <p:nvSpPr>
                <p:cNvPr id="99573" name="Oval 27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74" name="Oval 27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75" name="Group 279"/>
              <p:cNvGrpSpPr>
                <a:grpSpLocks/>
              </p:cNvGrpSpPr>
              <p:nvPr/>
            </p:nvGrpSpPr>
            <p:grpSpPr bwMode="auto">
              <a:xfrm rot="2700000">
                <a:off x="4059" y="2591"/>
                <a:ext cx="998" cy="998"/>
                <a:chOff x="3923" y="2455"/>
                <a:chExt cx="998" cy="998"/>
              </a:xfrm>
            </p:grpSpPr>
            <p:sp>
              <p:nvSpPr>
                <p:cNvPr id="99576" name="Oval 28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77" name="Oval 28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578" name="Oval 282"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79" name="Group 283"/>
          <p:cNvGrpSpPr>
            <a:grpSpLocks/>
          </p:cNvGrpSpPr>
          <p:nvPr/>
        </p:nvGrpSpPr>
        <p:grpSpPr bwMode="auto">
          <a:xfrm>
            <a:off x="8604250" y="6054725"/>
            <a:ext cx="144463" cy="161925"/>
            <a:chOff x="4193" y="2725"/>
            <a:chExt cx="456" cy="456"/>
          </a:xfrm>
        </p:grpSpPr>
        <p:grpSp>
          <p:nvGrpSpPr>
            <p:cNvPr id="99580" name="Group 284"/>
            <p:cNvGrpSpPr>
              <a:grpSpLocks/>
            </p:cNvGrpSpPr>
            <p:nvPr/>
          </p:nvGrpSpPr>
          <p:grpSpPr bwMode="auto">
            <a:xfrm>
              <a:off x="4193" y="2725"/>
              <a:ext cx="456" cy="456"/>
              <a:chOff x="4058" y="2590"/>
              <a:chExt cx="999" cy="999"/>
            </a:xfrm>
          </p:grpSpPr>
          <p:grpSp>
            <p:nvGrpSpPr>
              <p:cNvPr id="99581" name="Group 285"/>
              <p:cNvGrpSpPr>
                <a:grpSpLocks/>
              </p:cNvGrpSpPr>
              <p:nvPr/>
            </p:nvGrpSpPr>
            <p:grpSpPr bwMode="auto">
              <a:xfrm>
                <a:off x="4058" y="2590"/>
                <a:ext cx="998" cy="998"/>
                <a:chOff x="3923" y="2455"/>
                <a:chExt cx="998" cy="998"/>
              </a:xfrm>
            </p:grpSpPr>
            <p:sp>
              <p:nvSpPr>
                <p:cNvPr id="99582" name="Oval 28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83" name="Oval 28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84" name="Group 288"/>
              <p:cNvGrpSpPr>
                <a:grpSpLocks/>
              </p:cNvGrpSpPr>
              <p:nvPr/>
            </p:nvGrpSpPr>
            <p:grpSpPr bwMode="auto">
              <a:xfrm rot="2700000">
                <a:off x="4059" y="2591"/>
                <a:ext cx="998" cy="998"/>
                <a:chOff x="3923" y="2455"/>
                <a:chExt cx="998" cy="998"/>
              </a:xfrm>
            </p:grpSpPr>
            <p:sp>
              <p:nvSpPr>
                <p:cNvPr id="99585" name="Oval 28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86" name="Oval 29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587" name="Group 291"/>
            <p:cNvGrpSpPr>
              <a:grpSpLocks/>
            </p:cNvGrpSpPr>
            <p:nvPr/>
          </p:nvGrpSpPr>
          <p:grpSpPr bwMode="auto">
            <a:xfrm rot="1320000">
              <a:off x="4193" y="2725"/>
              <a:ext cx="456" cy="456"/>
              <a:chOff x="4058" y="2590"/>
              <a:chExt cx="999" cy="999"/>
            </a:xfrm>
          </p:grpSpPr>
          <p:grpSp>
            <p:nvGrpSpPr>
              <p:cNvPr id="99588" name="Group 292"/>
              <p:cNvGrpSpPr>
                <a:grpSpLocks/>
              </p:cNvGrpSpPr>
              <p:nvPr/>
            </p:nvGrpSpPr>
            <p:grpSpPr bwMode="auto">
              <a:xfrm>
                <a:off x="4058" y="2590"/>
                <a:ext cx="998" cy="998"/>
                <a:chOff x="3923" y="2455"/>
                <a:chExt cx="998" cy="998"/>
              </a:xfrm>
            </p:grpSpPr>
            <p:sp>
              <p:nvSpPr>
                <p:cNvPr id="99589" name="Oval 29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90" name="Oval 29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91" name="Group 295"/>
              <p:cNvGrpSpPr>
                <a:grpSpLocks/>
              </p:cNvGrpSpPr>
              <p:nvPr/>
            </p:nvGrpSpPr>
            <p:grpSpPr bwMode="auto">
              <a:xfrm rot="2700000">
                <a:off x="4059" y="2591"/>
                <a:ext cx="998" cy="998"/>
                <a:chOff x="3923" y="2455"/>
                <a:chExt cx="998" cy="998"/>
              </a:xfrm>
            </p:grpSpPr>
            <p:sp>
              <p:nvSpPr>
                <p:cNvPr id="99592" name="Oval 29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93" name="Oval 29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594" name="Oval 298"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595" name="Group 299"/>
          <p:cNvGrpSpPr>
            <a:grpSpLocks/>
          </p:cNvGrpSpPr>
          <p:nvPr/>
        </p:nvGrpSpPr>
        <p:grpSpPr bwMode="auto">
          <a:xfrm>
            <a:off x="5291138" y="6216650"/>
            <a:ext cx="144462" cy="163513"/>
            <a:chOff x="4193" y="2725"/>
            <a:chExt cx="456" cy="456"/>
          </a:xfrm>
        </p:grpSpPr>
        <p:grpSp>
          <p:nvGrpSpPr>
            <p:cNvPr id="99596" name="Group 300"/>
            <p:cNvGrpSpPr>
              <a:grpSpLocks/>
            </p:cNvGrpSpPr>
            <p:nvPr/>
          </p:nvGrpSpPr>
          <p:grpSpPr bwMode="auto">
            <a:xfrm>
              <a:off x="4193" y="2725"/>
              <a:ext cx="456" cy="456"/>
              <a:chOff x="4058" y="2590"/>
              <a:chExt cx="999" cy="999"/>
            </a:xfrm>
          </p:grpSpPr>
          <p:grpSp>
            <p:nvGrpSpPr>
              <p:cNvPr id="99597" name="Group 301"/>
              <p:cNvGrpSpPr>
                <a:grpSpLocks/>
              </p:cNvGrpSpPr>
              <p:nvPr/>
            </p:nvGrpSpPr>
            <p:grpSpPr bwMode="auto">
              <a:xfrm>
                <a:off x="4058" y="2590"/>
                <a:ext cx="998" cy="998"/>
                <a:chOff x="3923" y="2455"/>
                <a:chExt cx="998" cy="998"/>
              </a:xfrm>
            </p:grpSpPr>
            <p:sp>
              <p:nvSpPr>
                <p:cNvPr id="99598" name="Oval 30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599" name="Oval 30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00" name="Group 304"/>
              <p:cNvGrpSpPr>
                <a:grpSpLocks/>
              </p:cNvGrpSpPr>
              <p:nvPr/>
            </p:nvGrpSpPr>
            <p:grpSpPr bwMode="auto">
              <a:xfrm rot="2700000">
                <a:off x="4059" y="2591"/>
                <a:ext cx="998" cy="998"/>
                <a:chOff x="3923" y="2455"/>
                <a:chExt cx="998" cy="998"/>
              </a:xfrm>
            </p:grpSpPr>
            <p:sp>
              <p:nvSpPr>
                <p:cNvPr id="99601" name="Oval 30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02" name="Oval 30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603" name="Group 307"/>
            <p:cNvGrpSpPr>
              <a:grpSpLocks/>
            </p:cNvGrpSpPr>
            <p:nvPr/>
          </p:nvGrpSpPr>
          <p:grpSpPr bwMode="auto">
            <a:xfrm rot="1320000">
              <a:off x="4193" y="2725"/>
              <a:ext cx="456" cy="456"/>
              <a:chOff x="4058" y="2590"/>
              <a:chExt cx="999" cy="999"/>
            </a:xfrm>
          </p:grpSpPr>
          <p:grpSp>
            <p:nvGrpSpPr>
              <p:cNvPr id="99604" name="Group 308"/>
              <p:cNvGrpSpPr>
                <a:grpSpLocks/>
              </p:cNvGrpSpPr>
              <p:nvPr/>
            </p:nvGrpSpPr>
            <p:grpSpPr bwMode="auto">
              <a:xfrm>
                <a:off x="4058" y="2590"/>
                <a:ext cx="998" cy="998"/>
                <a:chOff x="3923" y="2455"/>
                <a:chExt cx="998" cy="998"/>
              </a:xfrm>
            </p:grpSpPr>
            <p:sp>
              <p:nvSpPr>
                <p:cNvPr id="99605" name="Oval 30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06" name="Oval 31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07" name="Group 311"/>
              <p:cNvGrpSpPr>
                <a:grpSpLocks/>
              </p:cNvGrpSpPr>
              <p:nvPr/>
            </p:nvGrpSpPr>
            <p:grpSpPr bwMode="auto">
              <a:xfrm rot="2700000">
                <a:off x="4059" y="2591"/>
                <a:ext cx="998" cy="998"/>
                <a:chOff x="3923" y="2455"/>
                <a:chExt cx="998" cy="998"/>
              </a:xfrm>
            </p:grpSpPr>
            <p:sp>
              <p:nvSpPr>
                <p:cNvPr id="99608" name="Oval 31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09" name="Oval 31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610" name="Oval 314"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11" name="Group 315"/>
          <p:cNvGrpSpPr>
            <a:grpSpLocks/>
          </p:cNvGrpSpPr>
          <p:nvPr/>
        </p:nvGrpSpPr>
        <p:grpSpPr bwMode="auto">
          <a:xfrm>
            <a:off x="8243888" y="5973763"/>
            <a:ext cx="144462" cy="163512"/>
            <a:chOff x="4193" y="2725"/>
            <a:chExt cx="456" cy="456"/>
          </a:xfrm>
        </p:grpSpPr>
        <p:grpSp>
          <p:nvGrpSpPr>
            <p:cNvPr id="99612" name="Group 316"/>
            <p:cNvGrpSpPr>
              <a:grpSpLocks/>
            </p:cNvGrpSpPr>
            <p:nvPr/>
          </p:nvGrpSpPr>
          <p:grpSpPr bwMode="auto">
            <a:xfrm>
              <a:off x="4193" y="2725"/>
              <a:ext cx="456" cy="456"/>
              <a:chOff x="4058" y="2590"/>
              <a:chExt cx="999" cy="999"/>
            </a:xfrm>
          </p:grpSpPr>
          <p:grpSp>
            <p:nvGrpSpPr>
              <p:cNvPr id="99613" name="Group 317"/>
              <p:cNvGrpSpPr>
                <a:grpSpLocks/>
              </p:cNvGrpSpPr>
              <p:nvPr/>
            </p:nvGrpSpPr>
            <p:grpSpPr bwMode="auto">
              <a:xfrm>
                <a:off x="4058" y="2590"/>
                <a:ext cx="998" cy="998"/>
                <a:chOff x="3923" y="2455"/>
                <a:chExt cx="998" cy="998"/>
              </a:xfrm>
            </p:grpSpPr>
            <p:sp>
              <p:nvSpPr>
                <p:cNvPr id="99614" name="Oval 31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15" name="Oval 31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16" name="Group 320"/>
              <p:cNvGrpSpPr>
                <a:grpSpLocks/>
              </p:cNvGrpSpPr>
              <p:nvPr/>
            </p:nvGrpSpPr>
            <p:grpSpPr bwMode="auto">
              <a:xfrm rot="2700000">
                <a:off x="4059" y="2591"/>
                <a:ext cx="998" cy="998"/>
                <a:chOff x="3923" y="2455"/>
                <a:chExt cx="998" cy="998"/>
              </a:xfrm>
            </p:grpSpPr>
            <p:sp>
              <p:nvSpPr>
                <p:cNvPr id="99617" name="Oval 32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18" name="Oval 32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619" name="Group 323"/>
            <p:cNvGrpSpPr>
              <a:grpSpLocks/>
            </p:cNvGrpSpPr>
            <p:nvPr/>
          </p:nvGrpSpPr>
          <p:grpSpPr bwMode="auto">
            <a:xfrm rot="1320000">
              <a:off x="4193" y="2725"/>
              <a:ext cx="456" cy="456"/>
              <a:chOff x="4058" y="2590"/>
              <a:chExt cx="999" cy="999"/>
            </a:xfrm>
          </p:grpSpPr>
          <p:grpSp>
            <p:nvGrpSpPr>
              <p:cNvPr id="99620" name="Group 324"/>
              <p:cNvGrpSpPr>
                <a:grpSpLocks/>
              </p:cNvGrpSpPr>
              <p:nvPr/>
            </p:nvGrpSpPr>
            <p:grpSpPr bwMode="auto">
              <a:xfrm>
                <a:off x="4058" y="2590"/>
                <a:ext cx="998" cy="998"/>
                <a:chOff x="3923" y="2455"/>
                <a:chExt cx="998" cy="998"/>
              </a:xfrm>
            </p:grpSpPr>
            <p:sp>
              <p:nvSpPr>
                <p:cNvPr id="99621" name="Oval 32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22" name="Oval 32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23" name="Group 327"/>
              <p:cNvGrpSpPr>
                <a:grpSpLocks/>
              </p:cNvGrpSpPr>
              <p:nvPr/>
            </p:nvGrpSpPr>
            <p:grpSpPr bwMode="auto">
              <a:xfrm rot="2700000">
                <a:off x="4059" y="2591"/>
                <a:ext cx="998" cy="998"/>
                <a:chOff x="3923" y="2455"/>
                <a:chExt cx="998" cy="998"/>
              </a:xfrm>
            </p:grpSpPr>
            <p:sp>
              <p:nvSpPr>
                <p:cNvPr id="99624" name="Oval 32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25" name="Oval 32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626" name="Oval 330"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27" name="Group 331"/>
          <p:cNvGrpSpPr>
            <a:grpSpLocks/>
          </p:cNvGrpSpPr>
          <p:nvPr/>
        </p:nvGrpSpPr>
        <p:grpSpPr bwMode="auto">
          <a:xfrm>
            <a:off x="5362575" y="5811838"/>
            <a:ext cx="144463" cy="161925"/>
            <a:chOff x="4193" y="2725"/>
            <a:chExt cx="456" cy="456"/>
          </a:xfrm>
        </p:grpSpPr>
        <p:grpSp>
          <p:nvGrpSpPr>
            <p:cNvPr id="99628" name="Group 332"/>
            <p:cNvGrpSpPr>
              <a:grpSpLocks/>
            </p:cNvGrpSpPr>
            <p:nvPr/>
          </p:nvGrpSpPr>
          <p:grpSpPr bwMode="auto">
            <a:xfrm>
              <a:off x="4193" y="2725"/>
              <a:ext cx="456" cy="456"/>
              <a:chOff x="4058" y="2590"/>
              <a:chExt cx="999" cy="999"/>
            </a:xfrm>
          </p:grpSpPr>
          <p:grpSp>
            <p:nvGrpSpPr>
              <p:cNvPr id="99629" name="Group 333"/>
              <p:cNvGrpSpPr>
                <a:grpSpLocks/>
              </p:cNvGrpSpPr>
              <p:nvPr/>
            </p:nvGrpSpPr>
            <p:grpSpPr bwMode="auto">
              <a:xfrm>
                <a:off x="4058" y="2590"/>
                <a:ext cx="998" cy="998"/>
                <a:chOff x="3923" y="2455"/>
                <a:chExt cx="998" cy="998"/>
              </a:xfrm>
            </p:grpSpPr>
            <p:sp>
              <p:nvSpPr>
                <p:cNvPr id="99630" name="Oval 33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31" name="Oval 33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32" name="Group 336"/>
              <p:cNvGrpSpPr>
                <a:grpSpLocks/>
              </p:cNvGrpSpPr>
              <p:nvPr/>
            </p:nvGrpSpPr>
            <p:grpSpPr bwMode="auto">
              <a:xfrm rot="2700000">
                <a:off x="4059" y="2591"/>
                <a:ext cx="998" cy="998"/>
                <a:chOff x="3923" y="2455"/>
                <a:chExt cx="998" cy="998"/>
              </a:xfrm>
            </p:grpSpPr>
            <p:sp>
              <p:nvSpPr>
                <p:cNvPr id="99633" name="Oval 33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34" name="Oval 33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635" name="Group 339"/>
            <p:cNvGrpSpPr>
              <a:grpSpLocks/>
            </p:cNvGrpSpPr>
            <p:nvPr/>
          </p:nvGrpSpPr>
          <p:grpSpPr bwMode="auto">
            <a:xfrm rot="1320000">
              <a:off x="4193" y="2725"/>
              <a:ext cx="456" cy="456"/>
              <a:chOff x="4058" y="2590"/>
              <a:chExt cx="999" cy="999"/>
            </a:xfrm>
          </p:grpSpPr>
          <p:grpSp>
            <p:nvGrpSpPr>
              <p:cNvPr id="99636" name="Group 340"/>
              <p:cNvGrpSpPr>
                <a:grpSpLocks/>
              </p:cNvGrpSpPr>
              <p:nvPr/>
            </p:nvGrpSpPr>
            <p:grpSpPr bwMode="auto">
              <a:xfrm>
                <a:off x="4058" y="2590"/>
                <a:ext cx="998" cy="998"/>
                <a:chOff x="3923" y="2455"/>
                <a:chExt cx="998" cy="998"/>
              </a:xfrm>
            </p:grpSpPr>
            <p:sp>
              <p:nvSpPr>
                <p:cNvPr id="99637" name="Oval 34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38" name="Oval 34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39" name="Group 343"/>
              <p:cNvGrpSpPr>
                <a:grpSpLocks/>
              </p:cNvGrpSpPr>
              <p:nvPr/>
            </p:nvGrpSpPr>
            <p:grpSpPr bwMode="auto">
              <a:xfrm rot="2700000">
                <a:off x="4059" y="2591"/>
                <a:ext cx="998" cy="998"/>
                <a:chOff x="3923" y="2455"/>
                <a:chExt cx="998" cy="998"/>
              </a:xfrm>
            </p:grpSpPr>
            <p:sp>
              <p:nvSpPr>
                <p:cNvPr id="99640" name="Oval 34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41" name="Oval 34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642" name="Oval 346"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43" name="Group 347"/>
          <p:cNvGrpSpPr>
            <a:grpSpLocks/>
          </p:cNvGrpSpPr>
          <p:nvPr/>
        </p:nvGrpSpPr>
        <p:grpSpPr bwMode="auto">
          <a:xfrm>
            <a:off x="1403350" y="5567363"/>
            <a:ext cx="363538" cy="407987"/>
            <a:chOff x="4193" y="2725"/>
            <a:chExt cx="456" cy="456"/>
          </a:xfrm>
        </p:grpSpPr>
        <p:grpSp>
          <p:nvGrpSpPr>
            <p:cNvPr id="99644" name="Group 348"/>
            <p:cNvGrpSpPr>
              <a:grpSpLocks/>
            </p:cNvGrpSpPr>
            <p:nvPr/>
          </p:nvGrpSpPr>
          <p:grpSpPr bwMode="auto">
            <a:xfrm>
              <a:off x="4193" y="2725"/>
              <a:ext cx="456" cy="456"/>
              <a:chOff x="4058" y="2590"/>
              <a:chExt cx="999" cy="999"/>
            </a:xfrm>
          </p:grpSpPr>
          <p:grpSp>
            <p:nvGrpSpPr>
              <p:cNvPr id="99645" name="Group 349"/>
              <p:cNvGrpSpPr>
                <a:grpSpLocks/>
              </p:cNvGrpSpPr>
              <p:nvPr/>
            </p:nvGrpSpPr>
            <p:grpSpPr bwMode="auto">
              <a:xfrm>
                <a:off x="4058" y="2590"/>
                <a:ext cx="998" cy="998"/>
                <a:chOff x="3923" y="2455"/>
                <a:chExt cx="998" cy="998"/>
              </a:xfrm>
            </p:grpSpPr>
            <p:sp>
              <p:nvSpPr>
                <p:cNvPr id="99646" name="Oval 35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47" name="Oval 35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48" name="Group 352"/>
              <p:cNvGrpSpPr>
                <a:grpSpLocks/>
              </p:cNvGrpSpPr>
              <p:nvPr/>
            </p:nvGrpSpPr>
            <p:grpSpPr bwMode="auto">
              <a:xfrm rot="2700000">
                <a:off x="4059" y="2591"/>
                <a:ext cx="998" cy="998"/>
                <a:chOff x="3923" y="2455"/>
                <a:chExt cx="998" cy="998"/>
              </a:xfrm>
            </p:grpSpPr>
            <p:sp>
              <p:nvSpPr>
                <p:cNvPr id="99649" name="Oval 35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50" name="Oval 35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651" name="Group 355"/>
            <p:cNvGrpSpPr>
              <a:grpSpLocks/>
            </p:cNvGrpSpPr>
            <p:nvPr/>
          </p:nvGrpSpPr>
          <p:grpSpPr bwMode="auto">
            <a:xfrm rot="1320000">
              <a:off x="4193" y="2725"/>
              <a:ext cx="456" cy="456"/>
              <a:chOff x="4058" y="2590"/>
              <a:chExt cx="999" cy="999"/>
            </a:xfrm>
          </p:grpSpPr>
          <p:grpSp>
            <p:nvGrpSpPr>
              <p:cNvPr id="99652" name="Group 356"/>
              <p:cNvGrpSpPr>
                <a:grpSpLocks/>
              </p:cNvGrpSpPr>
              <p:nvPr/>
            </p:nvGrpSpPr>
            <p:grpSpPr bwMode="auto">
              <a:xfrm>
                <a:off x="4058" y="2590"/>
                <a:ext cx="998" cy="998"/>
                <a:chOff x="3923" y="2455"/>
                <a:chExt cx="998" cy="998"/>
              </a:xfrm>
            </p:grpSpPr>
            <p:sp>
              <p:nvSpPr>
                <p:cNvPr id="99653" name="Oval 35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54" name="Oval 35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55" name="Group 359"/>
              <p:cNvGrpSpPr>
                <a:grpSpLocks/>
              </p:cNvGrpSpPr>
              <p:nvPr/>
            </p:nvGrpSpPr>
            <p:grpSpPr bwMode="auto">
              <a:xfrm rot="2700000">
                <a:off x="4059" y="2591"/>
                <a:ext cx="998" cy="998"/>
                <a:chOff x="3923" y="2455"/>
                <a:chExt cx="998" cy="998"/>
              </a:xfrm>
            </p:grpSpPr>
            <p:sp>
              <p:nvSpPr>
                <p:cNvPr id="99656" name="Oval 36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57" name="Oval 36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658" name="Oval 362"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59" name="Group 363"/>
          <p:cNvGrpSpPr>
            <a:grpSpLocks/>
          </p:cNvGrpSpPr>
          <p:nvPr/>
        </p:nvGrpSpPr>
        <p:grpSpPr bwMode="auto">
          <a:xfrm>
            <a:off x="2195513" y="5568950"/>
            <a:ext cx="363537" cy="407988"/>
            <a:chOff x="4193" y="2725"/>
            <a:chExt cx="456" cy="456"/>
          </a:xfrm>
        </p:grpSpPr>
        <p:grpSp>
          <p:nvGrpSpPr>
            <p:cNvPr id="99660" name="Group 364"/>
            <p:cNvGrpSpPr>
              <a:grpSpLocks/>
            </p:cNvGrpSpPr>
            <p:nvPr/>
          </p:nvGrpSpPr>
          <p:grpSpPr bwMode="auto">
            <a:xfrm>
              <a:off x="4193" y="2725"/>
              <a:ext cx="456" cy="456"/>
              <a:chOff x="4058" y="2590"/>
              <a:chExt cx="999" cy="999"/>
            </a:xfrm>
          </p:grpSpPr>
          <p:grpSp>
            <p:nvGrpSpPr>
              <p:cNvPr id="99661" name="Group 365"/>
              <p:cNvGrpSpPr>
                <a:grpSpLocks/>
              </p:cNvGrpSpPr>
              <p:nvPr/>
            </p:nvGrpSpPr>
            <p:grpSpPr bwMode="auto">
              <a:xfrm>
                <a:off x="4058" y="2590"/>
                <a:ext cx="998" cy="998"/>
                <a:chOff x="3923" y="2455"/>
                <a:chExt cx="998" cy="998"/>
              </a:xfrm>
            </p:grpSpPr>
            <p:sp>
              <p:nvSpPr>
                <p:cNvPr id="99662" name="Oval 36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63" name="Oval 36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64" name="Group 368"/>
              <p:cNvGrpSpPr>
                <a:grpSpLocks/>
              </p:cNvGrpSpPr>
              <p:nvPr/>
            </p:nvGrpSpPr>
            <p:grpSpPr bwMode="auto">
              <a:xfrm rot="2700000">
                <a:off x="4059" y="2591"/>
                <a:ext cx="998" cy="998"/>
                <a:chOff x="3923" y="2455"/>
                <a:chExt cx="998" cy="998"/>
              </a:xfrm>
            </p:grpSpPr>
            <p:sp>
              <p:nvSpPr>
                <p:cNvPr id="99665" name="Oval 36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66" name="Oval 37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667" name="Group 371"/>
            <p:cNvGrpSpPr>
              <a:grpSpLocks/>
            </p:cNvGrpSpPr>
            <p:nvPr/>
          </p:nvGrpSpPr>
          <p:grpSpPr bwMode="auto">
            <a:xfrm rot="1320000">
              <a:off x="4193" y="2725"/>
              <a:ext cx="456" cy="456"/>
              <a:chOff x="4058" y="2590"/>
              <a:chExt cx="999" cy="999"/>
            </a:xfrm>
          </p:grpSpPr>
          <p:grpSp>
            <p:nvGrpSpPr>
              <p:cNvPr id="99668" name="Group 372"/>
              <p:cNvGrpSpPr>
                <a:grpSpLocks/>
              </p:cNvGrpSpPr>
              <p:nvPr/>
            </p:nvGrpSpPr>
            <p:grpSpPr bwMode="auto">
              <a:xfrm>
                <a:off x="4058" y="2590"/>
                <a:ext cx="998" cy="998"/>
                <a:chOff x="3923" y="2455"/>
                <a:chExt cx="998" cy="998"/>
              </a:xfrm>
            </p:grpSpPr>
            <p:sp>
              <p:nvSpPr>
                <p:cNvPr id="99669" name="Oval 37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70" name="Oval 37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71" name="Group 375"/>
              <p:cNvGrpSpPr>
                <a:grpSpLocks/>
              </p:cNvGrpSpPr>
              <p:nvPr/>
            </p:nvGrpSpPr>
            <p:grpSpPr bwMode="auto">
              <a:xfrm rot="2700000">
                <a:off x="4059" y="2591"/>
                <a:ext cx="998" cy="998"/>
                <a:chOff x="3923" y="2455"/>
                <a:chExt cx="998" cy="998"/>
              </a:xfrm>
            </p:grpSpPr>
            <p:sp>
              <p:nvSpPr>
                <p:cNvPr id="99672" name="Oval 37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73" name="Oval 37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674" name="Oval 378"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75" name="Group 379"/>
          <p:cNvGrpSpPr>
            <a:grpSpLocks/>
          </p:cNvGrpSpPr>
          <p:nvPr/>
        </p:nvGrpSpPr>
        <p:grpSpPr bwMode="auto">
          <a:xfrm>
            <a:off x="1116013" y="4918075"/>
            <a:ext cx="363537" cy="409575"/>
            <a:chOff x="4193" y="2725"/>
            <a:chExt cx="456" cy="456"/>
          </a:xfrm>
        </p:grpSpPr>
        <p:grpSp>
          <p:nvGrpSpPr>
            <p:cNvPr id="99676" name="Group 380"/>
            <p:cNvGrpSpPr>
              <a:grpSpLocks/>
            </p:cNvGrpSpPr>
            <p:nvPr/>
          </p:nvGrpSpPr>
          <p:grpSpPr bwMode="auto">
            <a:xfrm>
              <a:off x="4193" y="2725"/>
              <a:ext cx="456" cy="456"/>
              <a:chOff x="4058" y="2590"/>
              <a:chExt cx="999" cy="999"/>
            </a:xfrm>
          </p:grpSpPr>
          <p:grpSp>
            <p:nvGrpSpPr>
              <p:cNvPr id="99677" name="Group 381"/>
              <p:cNvGrpSpPr>
                <a:grpSpLocks/>
              </p:cNvGrpSpPr>
              <p:nvPr/>
            </p:nvGrpSpPr>
            <p:grpSpPr bwMode="auto">
              <a:xfrm>
                <a:off x="4058" y="2590"/>
                <a:ext cx="998" cy="998"/>
                <a:chOff x="3923" y="2455"/>
                <a:chExt cx="998" cy="998"/>
              </a:xfrm>
            </p:grpSpPr>
            <p:sp>
              <p:nvSpPr>
                <p:cNvPr id="99678" name="Oval 38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79" name="Oval 38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80" name="Group 384"/>
              <p:cNvGrpSpPr>
                <a:grpSpLocks/>
              </p:cNvGrpSpPr>
              <p:nvPr/>
            </p:nvGrpSpPr>
            <p:grpSpPr bwMode="auto">
              <a:xfrm rot="2700000">
                <a:off x="4059" y="2591"/>
                <a:ext cx="998" cy="998"/>
                <a:chOff x="3923" y="2455"/>
                <a:chExt cx="998" cy="998"/>
              </a:xfrm>
            </p:grpSpPr>
            <p:sp>
              <p:nvSpPr>
                <p:cNvPr id="99681" name="Oval 38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82" name="Oval 38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683" name="Group 387"/>
            <p:cNvGrpSpPr>
              <a:grpSpLocks/>
            </p:cNvGrpSpPr>
            <p:nvPr/>
          </p:nvGrpSpPr>
          <p:grpSpPr bwMode="auto">
            <a:xfrm rot="1320000">
              <a:off x="4193" y="2725"/>
              <a:ext cx="456" cy="456"/>
              <a:chOff x="4058" y="2590"/>
              <a:chExt cx="999" cy="999"/>
            </a:xfrm>
          </p:grpSpPr>
          <p:grpSp>
            <p:nvGrpSpPr>
              <p:cNvPr id="99684" name="Group 388"/>
              <p:cNvGrpSpPr>
                <a:grpSpLocks/>
              </p:cNvGrpSpPr>
              <p:nvPr/>
            </p:nvGrpSpPr>
            <p:grpSpPr bwMode="auto">
              <a:xfrm>
                <a:off x="4058" y="2590"/>
                <a:ext cx="998" cy="998"/>
                <a:chOff x="3923" y="2455"/>
                <a:chExt cx="998" cy="998"/>
              </a:xfrm>
            </p:grpSpPr>
            <p:sp>
              <p:nvSpPr>
                <p:cNvPr id="99685" name="Oval 38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86" name="Oval 39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87" name="Group 391"/>
              <p:cNvGrpSpPr>
                <a:grpSpLocks/>
              </p:cNvGrpSpPr>
              <p:nvPr/>
            </p:nvGrpSpPr>
            <p:grpSpPr bwMode="auto">
              <a:xfrm rot="2700000">
                <a:off x="4059" y="2591"/>
                <a:ext cx="998" cy="998"/>
                <a:chOff x="3923" y="2455"/>
                <a:chExt cx="998" cy="998"/>
              </a:xfrm>
            </p:grpSpPr>
            <p:sp>
              <p:nvSpPr>
                <p:cNvPr id="99688" name="Oval 39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89" name="Oval 39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690" name="Oval 394"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91" name="Group 395"/>
          <p:cNvGrpSpPr>
            <a:grpSpLocks/>
          </p:cNvGrpSpPr>
          <p:nvPr/>
        </p:nvGrpSpPr>
        <p:grpSpPr bwMode="auto">
          <a:xfrm>
            <a:off x="1906588" y="5162550"/>
            <a:ext cx="363537" cy="409575"/>
            <a:chOff x="4193" y="2725"/>
            <a:chExt cx="456" cy="456"/>
          </a:xfrm>
        </p:grpSpPr>
        <p:grpSp>
          <p:nvGrpSpPr>
            <p:cNvPr id="99692" name="Group 396"/>
            <p:cNvGrpSpPr>
              <a:grpSpLocks/>
            </p:cNvGrpSpPr>
            <p:nvPr/>
          </p:nvGrpSpPr>
          <p:grpSpPr bwMode="auto">
            <a:xfrm>
              <a:off x="4193" y="2725"/>
              <a:ext cx="456" cy="456"/>
              <a:chOff x="4058" y="2590"/>
              <a:chExt cx="999" cy="999"/>
            </a:xfrm>
          </p:grpSpPr>
          <p:grpSp>
            <p:nvGrpSpPr>
              <p:cNvPr id="99693" name="Group 397"/>
              <p:cNvGrpSpPr>
                <a:grpSpLocks/>
              </p:cNvGrpSpPr>
              <p:nvPr/>
            </p:nvGrpSpPr>
            <p:grpSpPr bwMode="auto">
              <a:xfrm>
                <a:off x="4058" y="2590"/>
                <a:ext cx="998" cy="998"/>
                <a:chOff x="3923" y="2455"/>
                <a:chExt cx="998" cy="998"/>
              </a:xfrm>
            </p:grpSpPr>
            <p:sp>
              <p:nvSpPr>
                <p:cNvPr id="99694" name="Oval 39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95" name="Oval 39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696" name="Group 400"/>
              <p:cNvGrpSpPr>
                <a:grpSpLocks/>
              </p:cNvGrpSpPr>
              <p:nvPr/>
            </p:nvGrpSpPr>
            <p:grpSpPr bwMode="auto">
              <a:xfrm rot="2700000">
                <a:off x="4059" y="2591"/>
                <a:ext cx="998" cy="998"/>
                <a:chOff x="3923" y="2455"/>
                <a:chExt cx="998" cy="998"/>
              </a:xfrm>
            </p:grpSpPr>
            <p:sp>
              <p:nvSpPr>
                <p:cNvPr id="99697" name="Oval 40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698" name="Oval 40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699" name="Group 403"/>
            <p:cNvGrpSpPr>
              <a:grpSpLocks/>
            </p:cNvGrpSpPr>
            <p:nvPr/>
          </p:nvGrpSpPr>
          <p:grpSpPr bwMode="auto">
            <a:xfrm rot="1320000">
              <a:off x="4193" y="2725"/>
              <a:ext cx="456" cy="456"/>
              <a:chOff x="4058" y="2590"/>
              <a:chExt cx="999" cy="999"/>
            </a:xfrm>
          </p:grpSpPr>
          <p:grpSp>
            <p:nvGrpSpPr>
              <p:cNvPr id="99700" name="Group 404"/>
              <p:cNvGrpSpPr>
                <a:grpSpLocks/>
              </p:cNvGrpSpPr>
              <p:nvPr/>
            </p:nvGrpSpPr>
            <p:grpSpPr bwMode="auto">
              <a:xfrm>
                <a:off x="4058" y="2590"/>
                <a:ext cx="998" cy="998"/>
                <a:chOff x="3923" y="2455"/>
                <a:chExt cx="998" cy="998"/>
              </a:xfrm>
            </p:grpSpPr>
            <p:sp>
              <p:nvSpPr>
                <p:cNvPr id="99701" name="Oval 40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02" name="Oval 40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03" name="Group 407"/>
              <p:cNvGrpSpPr>
                <a:grpSpLocks/>
              </p:cNvGrpSpPr>
              <p:nvPr/>
            </p:nvGrpSpPr>
            <p:grpSpPr bwMode="auto">
              <a:xfrm rot="2700000">
                <a:off x="4059" y="2591"/>
                <a:ext cx="998" cy="998"/>
                <a:chOff x="3923" y="2455"/>
                <a:chExt cx="998" cy="998"/>
              </a:xfrm>
            </p:grpSpPr>
            <p:sp>
              <p:nvSpPr>
                <p:cNvPr id="99704" name="Oval 40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05" name="Oval 40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706" name="Oval 410"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07" name="Group 411"/>
          <p:cNvGrpSpPr>
            <a:grpSpLocks/>
          </p:cNvGrpSpPr>
          <p:nvPr/>
        </p:nvGrpSpPr>
        <p:grpSpPr bwMode="auto">
          <a:xfrm>
            <a:off x="2627313" y="6216650"/>
            <a:ext cx="215900" cy="242888"/>
            <a:chOff x="4193" y="2725"/>
            <a:chExt cx="456" cy="456"/>
          </a:xfrm>
        </p:grpSpPr>
        <p:grpSp>
          <p:nvGrpSpPr>
            <p:cNvPr id="99708" name="Group 412"/>
            <p:cNvGrpSpPr>
              <a:grpSpLocks/>
            </p:cNvGrpSpPr>
            <p:nvPr/>
          </p:nvGrpSpPr>
          <p:grpSpPr bwMode="auto">
            <a:xfrm>
              <a:off x="4193" y="2725"/>
              <a:ext cx="456" cy="456"/>
              <a:chOff x="4058" y="2590"/>
              <a:chExt cx="999" cy="999"/>
            </a:xfrm>
          </p:grpSpPr>
          <p:grpSp>
            <p:nvGrpSpPr>
              <p:cNvPr id="99709" name="Group 413"/>
              <p:cNvGrpSpPr>
                <a:grpSpLocks/>
              </p:cNvGrpSpPr>
              <p:nvPr/>
            </p:nvGrpSpPr>
            <p:grpSpPr bwMode="auto">
              <a:xfrm>
                <a:off x="4058" y="2590"/>
                <a:ext cx="998" cy="998"/>
                <a:chOff x="3923" y="2455"/>
                <a:chExt cx="998" cy="998"/>
              </a:xfrm>
            </p:grpSpPr>
            <p:sp>
              <p:nvSpPr>
                <p:cNvPr id="99710" name="Oval 41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11" name="Oval 41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12" name="Group 416"/>
              <p:cNvGrpSpPr>
                <a:grpSpLocks/>
              </p:cNvGrpSpPr>
              <p:nvPr/>
            </p:nvGrpSpPr>
            <p:grpSpPr bwMode="auto">
              <a:xfrm rot="2700000">
                <a:off x="4059" y="2591"/>
                <a:ext cx="998" cy="998"/>
                <a:chOff x="3923" y="2455"/>
                <a:chExt cx="998" cy="998"/>
              </a:xfrm>
            </p:grpSpPr>
            <p:sp>
              <p:nvSpPr>
                <p:cNvPr id="99713" name="Oval 41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14" name="Oval 41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715" name="Group 419"/>
            <p:cNvGrpSpPr>
              <a:grpSpLocks/>
            </p:cNvGrpSpPr>
            <p:nvPr/>
          </p:nvGrpSpPr>
          <p:grpSpPr bwMode="auto">
            <a:xfrm rot="1320000">
              <a:off x="4193" y="2725"/>
              <a:ext cx="456" cy="456"/>
              <a:chOff x="4058" y="2590"/>
              <a:chExt cx="999" cy="999"/>
            </a:xfrm>
          </p:grpSpPr>
          <p:grpSp>
            <p:nvGrpSpPr>
              <p:cNvPr id="99716" name="Group 420"/>
              <p:cNvGrpSpPr>
                <a:grpSpLocks/>
              </p:cNvGrpSpPr>
              <p:nvPr/>
            </p:nvGrpSpPr>
            <p:grpSpPr bwMode="auto">
              <a:xfrm>
                <a:off x="4058" y="2590"/>
                <a:ext cx="998" cy="998"/>
                <a:chOff x="3923" y="2455"/>
                <a:chExt cx="998" cy="998"/>
              </a:xfrm>
            </p:grpSpPr>
            <p:sp>
              <p:nvSpPr>
                <p:cNvPr id="99717" name="Oval 42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18" name="Oval 42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19" name="Group 423"/>
              <p:cNvGrpSpPr>
                <a:grpSpLocks/>
              </p:cNvGrpSpPr>
              <p:nvPr/>
            </p:nvGrpSpPr>
            <p:grpSpPr bwMode="auto">
              <a:xfrm rot="2700000">
                <a:off x="4059" y="2591"/>
                <a:ext cx="998" cy="998"/>
                <a:chOff x="3923" y="2455"/>
                <a:chExt cx="998" cy="998"/>
              </a:xfrm>
            </p:grpSpPr>
            <p:sp>
              <p:nvSpPr>
                <p:cNvPr id="99720" name="Oval 42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21" name="Oval 42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722" name="Oval 426"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23" name="Group 427"/>
          <p:cNvGrpSpPr>
            <a:grpSpLocks/>
          </p:cNvGrpSpPr>
          <p:nvPr/>
        </p:nvGrpSpPr>
        <p:grpSpPr bwMode="auto">
          <a:xfrm>
            <a:off x="898525" y="5730875"/>
            <a:ext cx="215900" cy="242888"/>
            <a:chOff x="4193" y="2725"/>
            <a:chExt cx="456" cy="456"/>
          </a:xfrm>
        </p:grpSpPr>
        <p:grpSp>
          <p:nvGrpSpPr>
            <p:cNvPr id="99724" name="Group 428"/>
            <p:cNvGrpSpPr>
              <a:grpSpLocks/>
            </p:cNvGrpSpPr>
            <p:nvPr/>
          </p:nvGrpSpPr>
          <p:grpSpPr bwMode="auto">
            <a:xfrm>
              <a:off x="4193" y="2725"/>
              <a:ext cx="456" cy="456"/>
              <a:chOff x="4058" y="2590"/>
              <a:chExt cx="999" cy="999"/>
            </a:xfrm>
          </p:grpSpPr>
          <p:grpSp>
            <p:nvGrpSpPr>
              <p:cNvPr id="99725" name="Group 429"/>
              <p:cNvGrpSpPr>
                <a:grpSpLocks/>
              </p:cNvGrpSpPr>
              <p:nvPr/>
            </p:nvGrpSpPr>
            <p:grpSpPr bwMode="auto">
              <a:xfrm>
                <a:off x="4058" y="2590"/>
                <a:ext cx="998" cy="998"/>
                <a:chOff x="3923" y="2455"/>
                <a:chExt cx="998" cy="998"/>
              </a:xfrm>
            </p:grpSpPr>
            <p:sp>
              <p:nvSpPr>
                <p:cNvPr id="99726" name="Oval 43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27" name="Oval 43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28" name="Group 432"/>
              <p:cNvGrpSpPr>
                <a:grpSpLocks/>
              </p:cNvGrpSpPr>
              <p:nvPr/>
            </p:nvGrpSpPr>
            <p:grpSpPr bwMode="auto">
              <a:xfrm rot="2700000">
                <a:off x="4059" y="2591"/>
                <a:ext cx="998" cy="998"/>
                <a:chOff x="3923" y="2455"/>
                <a:chExt cx="998" cy="998"/>
              </a:xfrm>
            </p:grpSpPr>
            <p:sp>
              <p:nvSpPr>
                <p:cNvPr id="99729" name="Oval 43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30" name="Oval 43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731" name="Group 435"/>
            <p:cNvGrpSpPr>
              <a:grpSpLocks/>
            </p:cNvGrpSpPr>
            <p:nvPr/>
          </p:nvGrpSpPr>
          <p:grpSpPr bwMode="auto">
            <a:xfrm rot="1320000">
              <a:off x="4193" y="2725"/>
              <a:ext cx="456" cy="456"/>
              <a:chOff x="4058" y="2590"/>
              <a:chExt cx="999" cy="999"/>
            </a:xfrm>
          </p:grpSpPr>
          <p:grpSp>
            <p:nvGrpSpPr>
              <p:cNvPr id="99732" name="Group 436"/>
              <p:cNvGrpSpPr>
                <a:grpSpLocks/>
              </p:cNvGrpSpPr>
              <p:nvPr/>
            </p:nvGrpSpPr>
            <p:grpSpPr bwMode="auto">
              <a:xfrm>
                <a:off x="4058" y="2590"/>
                <a:ext cx="998" cy="998"/>
                <a:chOff x="3923" y="2455"/>
                <a:chExt cx="998" cy="998"/>
              </a:xfrm>
            </p:grpSpPr>
            <p:sp>
              <p:nvSpPr>
                <p:cNvPr id="99733" name="Oval 43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34" name="Oval 43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35" name="Group 439"/>
              <p:cNvGrpSpPr>
                <a:grpSpLocks/>
              </p:cNvGrpSpPr>
              <p:nvPr/>
            </p:nvGrpSpPr>
            <p:grpSpPr bwMode="auto">
              <a:xfrm rot="2700000">
                <a:off x="4059" y="2591"/>
                <a:ext cx="998" cy="998"/>
                <a:chOff x="3923" y="2455"/>
                <a:chExt cx="998" cy="998"/>
              </a:xfrm>
            </p:grpSpPr>
            <p:sp>
              <p:nvSpPr>
                <p:cNvPr id="99736" name="Oval 44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37" name="Oval 44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738" name="Oval 442"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39" name="Group 443"/>
          <p:cNvGrpSpPr>
            <a:grpSpLocks/>
          </p:cNvGrpSpPr>
          <p:nvPr/>
        </p:nvGrpSpPr>
        <p:grpSpPr bwMode="auto">
          <a:xfrm>
            <a:off x="3203575" y="6457950"/>
            <a:ext cx="144463" cy="161925"/>
            <a:chOff x="4193" y="2725"/>
            <a:chExt cx="456" cy="456"/>
          </a:xfrm>
        </p:grpSpPr>
        <p:grpSp>
          <p:nvGrpSpPr>
            <p:cNvPr id="99740" name="Group 444"/>
            <p:cNvGrpSpPr>
              <a:grpSpLocks/>
            </p:cNvGrpSpPr>
            <p:nvPr/>
          </p:nvGrpSpPr>
          <p:grpSpPr bwMode="auto">
            <a:xfrm>
              <a:off x="4193" y="2725"/>
              <a:ext cx="456" cy="456"/>
              <a:chOff x="4058" y="2590"/>
              <a:chExt cx="999" cy="999"/>
            </a:xfrm>
          </p:grpSpPr>
          <p:grpSp>
            <p:nvGrpSpPr>
              <p:cNvPr id="99741" name="Group 445"/>
              <p:cNvGrpSpPr>
                <a:grpSpLocks/>
              </p:cNvGrpSpPr>
              <p:nvPr/>
            </p:nvGrpSpPr>
            <p:grpSpPr bwMode="auto">
              <a:xfrm>
                <a:off x="4058" y="2590"/>
                <a:ext cx="998" cy="998"/>
                <a:chOff x="3923" y="2455"/>
                <a:chExt cx="998" cy="998"/>
              </a:xfrm>
            </p:grpSpPr>
            <p:sp>
              <p:nvSpPr>
                <p:cNvPr id="99742" name="Oval 44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43" name="Oval 44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44" name="Group 448"/>
              <p:cNvGrpSpPr>
                <a:grpSpLocks/>
              </p:cNvGrpSpPr>
              <p:nvPr/>
            </p:nvGrpSpPr>
            <p:grpSpPr bwMode="auto">
              <a:xfrm rot="2700000">
                <a:off x="4059" y="2591"/>
                <a:ext cx="998" cy="998"/>
                <a:chOff x="3923" y="2455"/>
                <a:chExt cx="998" cy="998"/>
              </a:xfrm>
            </p:grpSpPr>
            <p:sp>
              <p:nvSpPr>
                <p:cNvPr id="99745" name="Oval 44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46" name="Oval 45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747" name="Group 451"/>
            <p:cNvGrpSpPr>
              <a:grpSpLocks/>
            </p:cNvGrpSpPr>
            <p:nvPr/>
          </p:nvGrpSpPr>
          <p:grpSpPr bwMode="auto">
            <a:xfrm rot="1320000">
              <a:off x="4193" y="2725"/>
              <a:ext cx="456" cy="456"/>
              <a:chOff x="4058" y="2590"/>
              <a:chExt cx="999" cy="999"/>
            </a:xfrm>
          </p:grpSpPr>
          <p:grpSp>
            <p:nvGrpSpPr>
              <p:cNvPr id="99748" name="Group 452"/>
              <p:cNvGrpSpPr>
                <a:grpSpLocks/>
              </p:cNvGrpSpPr>
              <p:nvPr/>
            </p:nvGrpSpPr>
            <p:grpSpPr bwMode="auto">
              <a:xfrm>
                <a:off x="4058" y="2590"/>
                <a:ext cx="998" cy="998"/>
                <a:chOff x="3923" y="2455"/>
                <a:chExt cx="998" cy="998"/>
              </a:xfrm>
            </p:grpSpPr>
            <p:sp>
              <p:nvSpPr>
                <p:cNvPr id="99749" name="Oval 45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50" name="Oval 45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51" name="Group 455"/>
              <p:cNvGrpSpPr>
                <a:grpSpLocks/>
              </p:cNvGrpSpPr>
              <p:nvPr/>
            </p:nvGrpSpPr>
            <p:grpSpPr bwMode="auto">
              <a:xfrm rot="2700000">
                <a:off x="4059" y="2591"/>
                <a:ext cx="998" cy="998"/>
                <a:chOff x="3923" y="2455"/>
                <a:chExt cx="998" cy="998"/>
              </a:xfrm>
            </p:grpSpPr>
            <p:sp>
              <p:nvSpPr>
                <p:cNvPr id="99752" name="Oval 45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53" name="Oval 45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754" name="Oval 458"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55" name="Group 459"/>
          <p:cNvGrpSpPr>
            <a:grpSpLocks/>
          </p:cNvGrpSpPr>
          <p:nvPr/>
        </p:nvGrpSpPr>
        <p:grpSpPr bwMode="auto">
          <a:xfrm>
            <a:off x="2771775" y="6623050"/>
            <a:ext cx="144463" cy="161925"/>
            <a:chOff x="4193" y="2725"/>
            <a:chExt cx="456" cy="456"/>
          </a:xfrm>
        </p:grpSpPr>
        <p:grpSp>
          <p:nvGrpSpPr>
            <p:cNvPr id="99756" name="Group 460"/>
            <p:cNvGrpSpPr>
              <a:grpSpLocks/>
            </p:cNvGrpSpPr>
            <p:nvPr/>
          </p:nvGrpSpPr>
          <p:grpSpPr bwMode="auto">
            <a:xfrm>
              <a:off x="4193" y="2725"/>
              <a:ext cx="456" cy="456"/>
              <a:chOff x="4058" y="2590"/>
              <a:chExt cx="999" cy="999"/>
            </a:xfrm>
          </p:grpSpPr>
          <p:grpSp>
            <p:nvGrpSpPr>
              <p:cNvPr id="99757" name="Group 461"/>
              <p:cNvGrpSpPr>
                <a:grpSpLocks/>
              </p:cNvGrpSpPr>
              <p:nvPr/>
            </p:nvGrpSpPr>
            <p:grpSpPr bwMode="auto">
              <a:xfrm>
                <a:off x="4058" y="2590"/>
                <a:ext cx="998" cy="998"/>
                <a:chOff x="3923" y="2455"/>
                <a:chExt cx="998" cy="998"/>
              </a:xfrm>
            </p:grpSpPr>
            <p:sp>
              <p:nvSpPr>
                <p:cNvPr id="99758" name="Oval 46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59" name="Oval 46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60" name="Group 464"/>
              <p:cNvGrpSpPr>
                <a:grpSpLocks/>
              </p:cNvGrpSpPr>
              <p:nvPr/>
            </p:nvGrpSpPr>
            <p:grpSpPr bwMode="auto">
              <a:xfrm rot="2700000">
                <a:off x="4059" y="2591"/>
                <a:ext cx="998" cy="998"/>
                <a:chOff x="3923" y="2455"/>
                <a:chExt cx="998" cy="998"/>
              </a:xfrm>
            </p:grpSpPr>
            <p:sp>
              <p:nvSpPr>
                <p:cNvPr id="99761" name="Oval 46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62" name="Oval 46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763" name="Group 467"/>
            <p:cNvGrpSpPr>
              <a:grpSpLocks/>
            </p:cNvGrpSpPr>
            <p:nvPr/>
          </p:nvGrpSpPr>
          <p:grpSpPr bwMode="auto">
            <a:xfrm rot="1320000">
              <a:off x="4193" y="2725"/>
              <a:ext cx="456" cy="456"/>
              <a:chOff x="4058" y="2590"/>
              <a:chExt cx="999" cy="999"/>
            </a:xfrm>
          </p:grpSpPr>
          <p:grpSp>
            <p:nvGrpSpPr>
              <p:cNvPr id="99764" name="Group 468"/>
              <p:cNvGrpSpPr>
                <a:grpSpLocks/>
              </p:cNvGrpSpPr>
              <p:nvPr/>
            </p:nvGrpSpPr>
            <p:grpSpPr bwMode="auto">
              <a:xfrm>
                <a:off x="4058" y="2590"/>
                <a:ext cx="998" cy="998"/>
                <a:chOff x="3923" y="2455"/>
                <a:chExt cx="998" cy="998"/>
              </a:xfrm>
            </p:grpSpPr>
            <p:sp>
              <p:nvSpPr>
                <p:cNvPr id="99765" name="Oval 46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66" name="Oval 47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67" name="Group 471"/>
              <p:cNvGrpSpPr>
                <a:grpSpLocks/>
              </p:cNvGrpSpPr>
              <p:nvPr/>
            </p:nvGrpSpPr>
            <p:grpSpPr bwMode="auto">
              <a:xfrm rot="2700000">
                <a:off x="4059" y="2591"/>
                <a:ext cx="998" cy="998"/>
                <a:chOff x="3923" y="2455"/>
                <a:chExt cx="998" cy="998"/>
              </a:xfrm>
            </p:grpSpPr>
            <p:sp>
              <p:nvSpPr>
                <p:cNvPr id="99768" name="Oval 47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69" name="Oval 47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770" name="Oval 474"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71" name="Group 475"/>
          <p:cNvGrpSpPr>
            <a:grpSpLocks/>
          </p:cNvGrpSpPr>
          <p:nvPr/>
        </p:nvGrpSpPr>
        <p:grpSpPr bwMode="auto">
          <a:xfrm>
            <a:off x="5364163" y="6375400"/>
            <a:ext cx="215900" cy="242888"/>
            <a:chOff x="4193" y="2725"/>
            <a:chExt cx="456" cy="456"/>
          </a:xfrm>
        </p:grpSpPr>
        <p:grpSp>
          <p:nvGrpSpPr>
            <p:cNvPr id="99772" name="Group 476"/>
            <p:cNvGrpSpPr>
              <a:grpSpLocks/>
            </p:cNvGrpSpPr>
            <p:nvPr/>
          </p:nvGrpSpPr>
          <p:grpSpPr bwMode="auto">
            <a:xfrm>
              <a:off x="4193" y="2725"/>
              <a:ext cx="456" cy="456"/>
              <a:chOff x="4058" y="2590"/>
              <a:chExt cx="999" cy="999"/>
            </a:xfrm>
          </p:grpSpPr>
          <p:grpSp>
            <p:nvGrpSpPr>
              <p:cNvPr id="99773" name="Group 477"/>
              <p:cNvGrpSpPr>
                <a:grpSpLocks/>
              </p:cNvGrpSpPr>
              <p:nvPr/>
            </p:nvGrpSpPr>
            <p:grpSpPr bwMode="auto">
              <a:xfrm>
                <a:off x="4058" y="2590"/>
                <a:ext cx="998" cy="998"/>
                <a:chOff x="3923" y="2455"/>
                <a:chExt cx="998" cy="998"/>
              </a:xfrm>
            </p:grpSpPr>
            <p:sp>
              <p:nvSpPr>
                <p:cNvPr id="99774" name="Oval 47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75" name="Oval 47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76" name="Group 480"/>
              <p:cNvGrpSpPr>
                <a:grpSpLocks/>
              </p:cNvGrpSpPr>
              <p:nvPr/>
            </p:nvGrpSpPr>
            <p:grpSpPr bwMode="auto">
              <a:xfrm rot="2700000">
                <a:off x="4059" y="2591"/>
                <a:ext cx="998" cy="998"/>
                <a:chOff x="3923" y="2455"/>
                <a:chExt cx="998" cy="998"/>
              </a:xfrm>
            </p:grpSpPr>
            <p:sp>
              <p:nvSpPr>
                <p:cNvPr id="99777" name="Oval 48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78" name="Oval 48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779" name="Group 483"/>
            <p:cNvGrpSpPr>
              <a:grpSpLocks/>
            </p:cNvGrpSpPr>
            <p:nvPr/>
          </p:nvGrpSpPr>
          <p:grpSpPr bwMode="auto">
            <a:xfrm rot="1320000">
              <a:off x="4193" y="2725"/>
              <a:ext cx="456" cy="456"/>
              <a:chOff x="4058" y="2590"/>
              <a:chExt cx="999" cy="999"/>
            </a:xfrm>
          </p:grpSpPr>
          <p:grpSp>
            <p:nvGrpSpPr>
              <p:cNvPr id="99780" name="Group 484"/>
              <p:cNvGrpSpPr>
                <a:grpSpLocks/>
              </p:cNvGrpSpPr>
              <p:nvPr/>
            </p:nvGrpSpPr>
            <p:grpSpPr bwMode="auto">
              <a:xfrm>
                <a:off x="4058" y="2590"/>
                <a:ext cx="998" cy="998"/>
                <a:chOff x="3923" y="2455"/>
                <a:chExt cx="998" cy="998"/>
              </a:xfrm>
            </p:grpSpPr>
            <p:sp>
              <p:nvSpPr>
                <p:cNvPr id="99781" name="Oval 48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82" name="Oval 48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83" name="Group 487"/>
              <p:cNvGrpSpPr>
                <a:grpSpLocks/>
              </p:cNvGrpSpPr>
              <p:nvPr/>
            </p:nvGrpSpPr>
            <p:grpSpPr bwMode="auto">
              <a:xfrm rot="2700000">
                <a:off x="4059" y="2591"/>
                <a:ext cx="998" cy="998"/>
                <a:chOff x="3923" y="2455"/>
                <a:chExt cx="998" cy="998"/>
              </a:xfrm>
            </p:grpSpPr>
            <p:sp>
              <p:nvSpPr>
                <p:cNvPr id="99784" name="Oval 48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85" name="Oval 48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786" name="Oval 490"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87" name="Group 491"/>
          <p:cNvGrpSpPr>
            <a:grpSpLocks/>
          </p:cNvGrpSpPr>
          <p:nvPr/>
        </p:nvGrpSpPr>
        <p:grpSpPr bwMode="auto">
          <a:xfrm>
            <a:off x="6372225" y="5970588"/>
            <a:ext cx="215900" cy="242887"/>
            <a:chOff x="4193" y="2725"/>
            <a:chExt cx="456" cy="456"/>
          </a:xfrm>
        </p:grpSpPr>
        <p:grpSp>
          <p:nvGrpSpPr>
            <p:cNvPr id="99788" name="Group 492"/>
            <p:cNvGrpSpPr>
              <a:grpSpLocks/>
            </p:cNvGrpSpPr>
            <p:nvPr/>
          </p:nvGrpSpPr>
          <p:grpSpPr bwMode="auto">
            <a:xfrm>
              <a:off x="4193" y="2725"/>
              <a:ext cx="456" cy="456"/>
              <a:chOff x="4058" y="2590"/>
              <a:chExt cx="999" cy="999"/>
            </a:xfrm>
          </p:grpSpPr>
          <p:grpSp>
            <p:nvGrpSpPr>
              <p:cNvPr id="99789" name="Group 493"/>
              <p:cNvGrpSpPr>
                <a:grpSpLocks/>
              </p:cNvGrpSpPr>
              <p:nvPr/>
            </p:nvGrpSpPr>
            <p:grpSpPr bwMode="auto">
              <a:xfrm>
                <a:off x="4058" y="2590"/>
                <a:ext cx="998" cy="998"/>
                <a:chOff x="3923" y="2455"/>
                <a:chExt cx="998" cy="998"/>
              </a:xfrm>
            </p:grpSpPr>
            <p:sp>
              <p:nvSpPr>
                <p:cNvPr id="99790" name="Oval 49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91" name="Oval 49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92" name="Group 496"/>
              <p:cNvGrpSpPr>
                <a:grpSpLocks/>
              </p:cNvGrpSpPr>
              <p:nvPr/>
            </p:nvGrpSpPr>
            <p:grpSpPr bwMode="auto">
              <a:xfrm rot="2700000">
                <a:off x="4059" y="2591"/>
                <a:ext cx="998" cy="998"/>
                <a:chOff x="3923" y="2455"/>
                <a:chExt cx="998" cy="998"/>
              </a:xfrm>
            </p:grpSpPr>
            <p:sp>
              <p:nvSpPr>
                <p:cNvPr id="99793" name="Oval 49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94" name="Oval 49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795" name="Group 499"/>
            <p:cNvGrpSpPr>
              <a:grpSpLocks/>
            </p:cNvGrpSpPr>
            <p:nvPr/>
          </p:nvGrpSpPr>
          <p:grpSpPr bwMode="auto">
            <a:xfrm rot="1320000">
              <a:off x="4193" y="2725"/>
              <a:ext cx="456" cy="456"/>
              <a:chOff x="4058" y="2590"/>
              <a:chExt cx="999" cy="999"/>
            </a:xfrm>
          </p:grpSpPr>
          <p:grpSp>
            <p:nvGrpSpPr>
              <p:cNvPr id="99796" name="Group 500"/>
              <p:cNvGrpSpPr>
                <a:grpSpLocks/>
              </p:cNvGrpSpPr>
              <p:nvPr/>
            </p:nvGrpSpPr>
            <p:grpSpPr bwMode="auto">
              <a:xfrm>
                <a:off x="4058" y="2590"/>
                <a:ext cx="998" cy="998"/>
                <a:chOff x="3923" y="2455"/>
                <a:chExt cx="998" cy="998"/>
              </a:xfrm>
            </p:grpSpPr>
            <p:sp>
              <p:nvSpPr>
                <p:cNvPr id="99797" name="Oval 50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798" name="Oval 50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799" name="Group 503"/>
              <p:cNvGrpSpPr>
                <a:grpSpLocks/>
              </p:cNvGrpSpPr>
              <p:nvPr/>
            </p:nvGrpSpPr>
            <p:grpSpPr bwMode="auto">
              <a:xfrm rot="2700000">
                <a:off x="4059" y="2591"/>
                <a:ext cx="998" cy="998"/>
                <a:chOff x="3923" y="2455"/>
                <a:chExt cx="998" cy="998"/>
              </a:xfrm>
            </p:grpSpPr>
            <p:sp>
              <p:nvSpPr>
                <p:cNvPr id="99800" name="Oval 50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01" name="Oval 50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802" name="Oval 506"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03" name="Group 507"/>
          <p:cNvGrpSpPr>
            <a:grpSpLocks/>
          </p:cNvGrpSpPr>
          <p:nvPr/>
        </p:nvGrpSpPr>
        <p:grpSpPr bwMode="auto">
          <a:xfrm>
            <a:off x="6011863" y="5889625"/>
            <a:ext cx="215900" cy="242888"/>
            <a:chOff x="4193" y="2725"/>
            <a:chExt cx="456" cy="456"/>
          </a:xfrm>
        </p:grpSpPr>
        <p:grpSp>
          <p:nvGrpSpPr>
            <p:cNvPr id="99804" name="Group 508"/>
            <p:cNvGrpSpPr>
              <a:grpSpLocks/>
            </p:cNvGrpSpPr>
            <p:nvPr/>
          </p:nvGrpSpPr>
          <p:grpSpPr bwMode="auto">
            <a:xfrm>
              <a:off x="4193" y="2725"/>
              <a:ext cx="456" cy="456"/>
              <a:chOff x="4058" y="2590"/>
              <a:chExt cx="999" cy="999"/>
            </a:xfrm>
          </p:grpSpPr>
          <p:grpSp>
            <p:nvGrpSpPr>
              <p:cNvPr id="99805" name="Group 509"/>
              <p:cNvGrpSpPr>
                <a:grpSpLocks/>
              </p:cNvGrpSpPr>
              <p:nvPr/>
            </p:nvGrpSpPr>
            <p:grpSpPr bwMode="auto">
              <a:xfrm>
                <a:off x="4058" y="2590"/>
                <a:ext cx="998" cy="998"/>
                <a:chOff x="3923" y="2455"/>
                <a:chExt cx="998" cy="998"/>
              </a:xfrm>
            </p:grpSpPr>
            <p:sp>
              <p:nvSpPr>
                <p:cNvPr id="99806" name="Oval 51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07" name="Oval 51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08" name="Group 512"/>
              <p:cNvGrpSpPr>
                <a:grpSpLocks/>
              </p:cNvGrpSpPr>
              <p:nvPr/>
            </p:nvGrpSpPr>
            <p:grpSpPr bwMode="auto">
              <a:xfrm rot="2700000">
                <a:off x="4059" y="2591"/>
                <a:ext cx="998" cy="998"/>
                <a:chOff x="3923" y="2455"/>
                <a:chExt cx="998" cy="998"/>
              </a:xfrm>
            </p:grpSpPr>
            <p:sp>
              <p:nvSpPr>
                <p:cNvPr id="99809" name="Oval 51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10" name="Oval 51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811" name="Group 515"/>
            <p:cNvGrpSpPr>
              <a:grpSpLocks/>
            </p:cNvGrpSpPr>
            <p:nvPr/>
          </p:nvGrpSpPr>
          <p:grpSpPr bwMode="auto">
            <a:xfrm rot="1320000">
              <a:off x="4193" y="2725"/>
              <a:ext cx="456" cy="456"/>
              <a:chOff x="4058" y="2590"/>
              <a:chExt cx="999" cy="999"/>
            </a:xfrm>
          </p:grpSpPr>
          <p:grpSp>
            <p:nvGrpSpPr>
              <p:cNvPr id="99812" name="Group 516"/>
              <p:cNvGrpSpPr>
                <a:grpSpLocks/>
              </p:cNvGrpSpPr>
              <p:nvPr/>
            </p:nvGrpSpPr>
            <p:grpSpPr bwMode="auto">
              <a:xfrm>
                <a:off x="4058" y="2590"/>
                <a:ext cx="998" cy="998"/>
                <a:chOff x="3923" y="2455"/>
                <a:chExt cx="998" cy="998"/>
              </a:xfrm>
            </p:grpSpPr>
            <p:sp>
              <p:nvSpPr>
                <p:cNvPr id="99813" name="Oval 51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14" name="Oval 51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15" name="Group 519"/>
              <p:cNvGrpSpPr>
                <a:grpSpLocks/>
              </p:cNvGrpSpPr>
              <p:nvPr/>
            </p:nvGrpSpPr>
            <p:grpSpPr bwMode="auto">
              <a:xfrm rot="2700000">
                <a:off x="4059" y="2591"/>
                <a:ext cx="998" cy="998"/>
                <a:chOff x="3923" y="2455"/>
                <a:chExt cx="998" cy="998"/>
              </a:xfrm>
            </p:grpSpPr>
            <p:sp>
              <p:nvSpPr>
                <p:cNvPr id="99816" name="Oval 52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17" name="Oval 52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818" name="Oval 522"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19" name="Group 523"/>
          <p:cNvGrpSpPr>
            <a:grpSpLocks/>
          </p:cNvGrpSpPr>
          <p:nvPr/>
        </p:nvGrpSpPr>
        <p:grpSpPr bwMode="auto">
          <a:xfrm>
            <a:off x="5795963" y="6296025"/>
            <a:ext cx="144462" cy="161925"/>
            <a:chOff x="4193" y="2725"/>
            <a:chExt cx="456" cy="456"/>
          </a:xfrm>
        </p:grpSpPr>
        <p:grpSp>
          <p:nvGrpSpPr>
            <p:cNvPr id="99820" name="Group 524"/>
            <p:cNvGrpSpPr>
              <a:grpSpLocks/>
            </p:cNvGrpSpPr>
            <p:nvPr/>
          </p:nvGrpSpPr>
          <p:grpSpPr bwMode="auto">
            <a:xfrm>
              <a:off x="4193" y="2725"/>
              <a:ext cx="456" cy="456"/>
              <a:chOff x="4058" y="2590"/>
              <a:chExt cx="999" cy="999"/>
            </a:xfrm>
          </p:grpSpPr>
          <p:grpSp>
            <p:nvGrpSpPr>
              <p:cNvPr id="99821" name="Group 525"/>
              <p:cNvGrpSpPr>
                <a:grpSpLocks/>
              </p:cNvGrpSpPr>
              <p:nvPr/>
            </p:nvGrpSpPr>
            <p:grpSpPr bwMode="auto">
              <a:xfrm>
                <a:off x="4058" y="2590"/>
                <a:ext cx="998" cy="998"/>
                <a:chOff x="3923" y="2455"/>
                <a:chExt cx="998" cy="998"/>
              </a:xfrm>
            </p:grpSpPr>
            <p:sp>
              <p:nvSpPr>
                <p:cNvPr id="99822" name="Oval 52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23" name="Oval 52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24" name="Group 528"/>
              <p:cNvGrpSpPr>
                <a:grpSpLocks/>
              </p:cNvGrpSpPr>
              <p:nvPr/>
            </p:nvGrpSpPr>
            <p:grpSpPr bwMode="auto">
              <a:xfrm rot="2700000">
                <a:off x="4059" y="2591"/>
                <a:ext cx="998" cy="998"/>
                <a:chOff x="3923" y="2455"/>
                <a:chExt cx="998" cy="998"/>
              </a:xfrm>
            </p:grpSpPr>
            <p:sp>
              <p:nvSpPr>
                <p:cNvPr id="99825" name="Oval 52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26" name="Oval 53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827" name="Group 531"/>
            <p:cNvGrpSpPr>
              <a:grpSpLocks/>
            </p:cNvGrpSpPr>
            <p:nvPr/>
          </p:nvGrpSpPr>
          <p:grpSpPr bwMode="auto">
            <a:xfrm rot="1320000">
              <a:off x="4193" y="2725"/>
              <a:ext cx="456" cy="456"/>
              <a:chOff x="4058" y="2590"/>
              <a:chExt cx="999" cy="999"/>
            </a:xfrm>
          </p:grpSpPr>
          <p:grpSp>
            <p:nvGrpSpPr>
              <p:cNvPr id="99828" name="Group 532"/>
              <p:cNvGrpSpPr>
                <a:grpSpLocks/>
              </p:cNvGrpSpPr>
              <p:nvPr/>
            </p:nvGrpSpPr>
            <p:grpSpPr bwMode="auto">
              <a:xfrm>
                <a:off x="4058" y="2590"/>
                <a:ext cx="998" cy="998"/>
                <a:chOff x="3923" y="2455"/>
                <a:chExt cx="998" cy="998"/>
              </a:xfrm>
            </p:grpSpPr>
            <p:sp>
              <p:nvSpPr>
                <p:cNvPr id="99829" name="Oval 53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30" name="Oval 53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31" name="Group 535"/>
              <p:cNvGrpSpPr>
                <a:grpSpLocks/>
              </p:cNvGrpSpPr>
              <p:nvPr/>
            </p:nvGrpSpPr>
            <p:grpSpPr bwMode="auto">
              <a:xfrm rot="2700000">
                <a:off x="4059" y="2591"/>
                <a:ext cx="998" cy="998"/>
                <a:chOff x="3923" y="2455"/>
                <a:chExt cx="998" cy="998"/>
              </a:xfrm>
            </p:grpSpPr>
            <p:sp>
              <p:nvSpPr>
                <p:cNvPr id="99832" name="Oval 53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33" name="Oval 53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834" name="Oval 538"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35" name="Group 539"/>
          <p:cNvGrpSpPr>
            <a:grpSpLocks/>
          </p:cNvGrpSpPr>
          <p:nvPr/>
        </p:nvGrpSpPr>
        <p:grpSpPr bwMode="auto">
          <a:xfrm>
            <a:off x="6516688" y="6375400"/>
            <a:ext cx="144462" cy="163513"/>
            <a:chOff x="4193" y="2725"/>
            <a:chExt cx="456" cy="456"/>
          </a:xfrm>
        </p:grpSpPr>
        <p:grpSp>
          <p:nvGrpSpPr>
            <p:cNvPr id="99836" name="Group 540"/>
            <p:cNvGrpSpPr>
              <a:grpSpLocks/>
            </p:cNvGrpSpPr>
            <p:nvPr/>
          </p:nvGrpSpPr>
          <p:grpSpPr bwMode="auto">
            <a:xfrm>
              <a:off x="4193" y="2725"/>
              <a:ext cx="456" cy="456"/>
              <a:chOff x="4058" y="2590"/>
              <a:chExt cx="999" cy="999"/>
            </a:xfrm>
          </p:grpSpPr>
          <p:grpSp>
            <p:nvGrpSpPr>
              <p:cNvPr id="99837" name="Group 541"/>
              <p:cNvGrpSpPr>
                <a:grpSpLocks/>
              </p:cNvGrpSpPr>
              <p:nvPr/>
            </p:nvGrpSpPr>
            <p:grpSpPr bwMode="auto">
              <a:xfrm>
                <a:off x="4058" y="2590"/>
                <a:ext cx="998" cy="998"/>
                <a:chOff x="3923" y="2455"/>
                <a:chExt cx="998" cy="998"/>
              </a:xfrm>
            </p:grpSpPr>
            <p:sp>
              <p:nvSpPr>
                <p:cNvPr id="99838" name="Oval 54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39" name="Oval 54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40" name="Group 544"/>
              <p:cNvGrpSpPr>
                <a:grpSpLocks/>
              </p:cNvGrpSpPr>
              <p:nvPr/>
            </p:nvGrpSpPr>
            <p:grpSpPr bwMode="auto">
              <a:xfrm rot="2700000">
                <a:off x="4059" y="2591"/>
                <a:ext cx="998" cy="998"/>
                <a:chOff x="3923" y="2455"/>
                <a:chExt cx="998" cy="998"/>
              </a:xfrm>
            </p:grpSpPr>
            <p:sp>
              <p:nvSpPr>
                <p:cNvPr id="99841" name="Oval 54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42" name="Oval 54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843" name="Group 547"/>
            <p:cNvGrpSpPr>
              <a:grpSpLocks/>
            </p:cNvGrpSpPr>
            <p:nvPr/>
          </p:nvGrpSpPr>
          <p:grpSpPr bwMode="auto">
            <a:xfrm rot="1320000">
              <a:off x="4193" y="2725"/>
              <a:ext cx="456" cy="456"/>
              <a:chOff x="4058" y="2590"/>
              <a:chExt cx="999" cy="999"/>
            </a:xfrm>
          </p:grpSpPr>
          <p:grpSp>
            <p:nvGrpSpPr>
              <p:cNvPr id="99844" name="Group 548"/>
              <p:cNvGrpSpPr>
                <a:grpSpLocks/>
              </p:cNvGrpSpPr>
              <p:nvPr/>
            </p:nvGrpSpPr>
            <p:grpSpPr bwMode="auto">
              <a:xfrm>
                <a:off x="4058" y="2590"/>
                <a:ext cx="998" cy="998"/>
                <a:chOff x="3923" y="2455"/>
                <a:chExt cx="998" cy="998"/>
              </a:xfrm>
            </p:grpSpPr>
            <p:sp>
              <p:nvSpPr>
                <p:cNvPr id="99845" name="Oval 54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46" name="Oval 55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47" name="Group 551"/>
              <p:cNvGrpSpPr>
                <a:grpSpLocks/>
              </p:cNvGrpSpPr>
              <p:nvPr/>
            </p:nvGrpSpPr>
            <p:grpSpPr bwMode="auto">
              <a:xfrm rot="2700000">
                <a:off x="4059" y="2591"/>
                <a:ext cx="998" cy="998"/>
                <a:chOff x="3923" y="2455"/>
                <a:chExt cx="998" cy="998"/>
              </a:xfrm>
            </p:grpSpPr>
            <p:sp>
              <p:nvSpPr>
                <p:cNvPr id="99848" name="Oval 55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49" name="Oval 55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850" name="Oval 554"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51" name="Group 555"/>
          <p:cNvGrpSpPr>
            <a:grpSpLocks/>
          </p:cNvGrpSpPr>
          <p:nvPr/>
        </p:nvGrpSpPr>
        <p:grpSpPr bwMode="auto">
          <a:xfrm>
            <a:off x="6156325" y="6296025"/>
            <a:ext cx="144463" cy="161925"/>
            <a:chOff x="4193" y="2725"/>
            <a:chExt cx="456" cy="456"/>
          </a:xfrm>
        </p:grpSpPr>
        <p:grpSp>
          <p:nvGrpSpPr>
            <p:cNvPr id="99852" name="Group 556"/>
            <p:cNvGrpSpPr>
              <a:grpSpLocks/>
            </p:cNvGrpSpPr>
            <p:nvPr/>
          </p:nvGrpSpPr>
          <p:grpSpPr bwMode="auto">
            <a:xfrm>
              <a:off x="4193" y="2725"/>
              <a:ext cx="456" cy="456"/>
              <a:chOff x="4058" y="2590"/>
              <a:chExt cx="999" cy="999"/>
            </a:xfrm>
          </p:grpSpPr>
          <p:grpSp>
            <p:nvGrpSpPr>
              <p:cNvPr id="99853" name="Group 557"/>
              <p:cNvGrpSpPr>
                <a:grpSpLocks/>
              </p:cNvGrpSpPr>
              <p:nvPr/>
            </p:nvGrpSpPr>
            <p:grpSpPr bwMode="auto">
              <a:xfrm>
                <a:off x="4058" y="2590"/>
                <a:ext cx="998" cy="998"/>
                <a:chOff x="3923" y="2455"/>
                <a:chExt cx="998" cy="998"/>
              </a:xfrm>
            </p:grpSpPr>
            <p:sp>
              <p:nvSpPr>
                <p:cNvPr id="99854" name="Oval 55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55" name="Oval 55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56" name="Group 560"/>
              <p:cNvGrpSpPr>
                <a:grpSpLocks/>
              </p:cNvGrpSpPr>
              <p:nvPr/>
            </p:nvGrpSpPr>
            <p:grpSpPr bwMode="auto">
              <a:xfrm rot="2700000">
                <a:off x="4059" y="2591"/>
                <a:ext cx="998" cy="998"/>
                <a:chOff x="3923" y="2455"/>
                <a:chExt cx="998" cy="998"/>
              </a:xfrm>
            </p:grpSpPr>
            <p:sp>
              <p:nvSpPr>
                <p:cNvPr id="99857" name="Oval 56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58" name="Oval 56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859" name="Group 563"/>
            <p:cNvGrpSpPr>
              <a:grpSpLocks/>
            </p:cNvGrpSpPr>
            <p:nvPr/>
          </p:nvGrpSpPr>
          <p:grpSpPr bwMode="auto">
            <a:xfrm rot="1320000">
              <a:off x="4193" y="2725"/>
              <a:ext cx="456" cy="456"/>
              <a:chOff x="4058" y="2590"/>
              <a:chExt cx="999" cy="999"/>
            </a:xfrm>
          </p:grpSpPr>
          <p:grpSp>
            <p:nvGrpSpPr>
              <p:cNvPr id="99860" name="Group 564"/>
              <p:cNvGrpSpPr>
                <a:grpSpLocks/>
              </p:cNvGrpSpPr>
              <p:nvPr/>
            </p:nvGrpSpPr>
            <p:grpSpPr bwMode="auto">
              <a:xfrm>
                <a:off x="4058" y="2590"/>
                <a:ext cx="998" cy="998"/>
                <a:chOff x="3923" y="2455"/>
                <a:chExt cx="998" cy="998"/>
              </a:xfrm>
            </p:grpSpPr>
            <p:sp>
              <p:nvSpPr>
                <p:cNvPr id="99861" name="Oval 56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62" name="Oval 56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63" name="Group 567"/>
              <p:cNvGrpSpPr>
                <a:grpSpLocks/>
              </p:cNvGrpSpPr>
              <p:nvPr/>
            </p:nvGrpSpPr>
            <p:grpSpPr bwMode="auto">
              <a:xfrm rot="2700000">
                <a:off x="4059" y="2591"/>
                <a:ext cx="998" cy="998"/>
                <a:chOff x="3923" y="2455"/>
                <a:chExt cx="998" cy="998"/>
              </a:xfrm>
            </p:grpSpPr>
            <p:sp>
              <p:nvSpPr>
                <p:cNvPr id="99864" name="Oval 56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65" name="Oval 56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866" name="Oval 570"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67" name="Group 571"/>
          <p:cNvGrpSpPr>
            <a:grpSpLocks/>
          </p:cNvGrpSpPr>
          <p:nvPr/>
        </p:nvGrpSpPr>
        <p:grpSpPr bwMode="auto">
          <a:xfrm>
            <a:off x="360363" y="5646738"/>
            <a:ext cx="215900" cy="242887"/>
            <a:chOff x="4193" y="2725"/>
            <a:chExt cx="456" cy="456"/>
          </a:xfrm>
        </p:grpSpPr>
        <p:grpSp>
          <p:nvGrpSpPr>
            <p:cNvPr id="99868" name="Group 572"/>
            <p:cNvGrpSpPr>
              <a:grpSpLocks/>
            </p:cNvGrpSpPr>
            <p:nvPr/>
          </p:nvGrpSpPr>
          <p:grpSpPr bwMode="auto">
            <a:xfrm>
              <a:off x="4193" y="2725"/>
              <a:ext cx="456" cy="456"/>
              <a:chOff x="4058" y="2590"/>
              <a:chExt cx="999" cy="999"/>
            </a:xfrm>
          </p:grpSpPr>
          <p:grpSp>
            <p:nvGrpSpPr>
              <p:cNvPr id="99869" name="Group 573"/>
              <p:cNvGrpSpPr>
                <a:grpSpLocks/>
              </p:cNvGrpSpPr>
              <p:nvPr/>
            </p:nvGrpSpPr>
            <p:grpSpPr bwMode="auto">
              <a:xfrm>
                <a:off x="4058" y="2590"/>
                <a:ext cx="998" cy="998"/>
                <a:chOff x="3923" y="2455"/>
                <a:chExt cx="998" cy="998"/>
              </a:xfrm>
            </p:grpSpPr>
            <p:sp>
              <p:nvSpPr>
                <p:cNvPr id="99870" name="Oval 57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71" name="Oval 57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72" name="Group 576"/>
              <p:cNvGrpSpPr>
                <a:grpSpLocks/>
              </p:cNvGrpSpPr>
              <p:nvPr/>
            </p:nvGrpSpPr>
            <p:grpSpPr bwMode="auto">
              <a:xfrm rot="2700000">
                <a:off x="4059" y="2591"/>
                <a:ext cx="998" cy="998"/>
                <a:chOff x="3923" y="2455"/>
                <a:chExt cx="998" cy="998"/>
              </a:xfrm>
            </p:grpSpPr>
            <p:sp>
              <p:nvSpPr>
                <p:cNvPr id="99873" name="Oval 57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74" name="Oval 57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875" name="Group 579"/>
            <p:cNvGrpSpPr>
              <a:grpSpLocks/>
            </p:cNvGrpSpPr>
            <p:nvPr/>
          </p:nvGrpSpPr>
          <p:grpSpPr bwMode="auto">
            <a:xfrm rot="1320000">
              <a:off x="4193" y="2725"/>
              <a:ext cx="456" cy="456"/>
              <a:chOff x="4058" y="2590"/>
              <a:chExt cx="999" cy="999"/>
            </a:xfrm>
          </p:grpSpPr>
          <p:grpSp>
            <p:nvGrpSpPr>
              <p:cNvPr id="99876" name="Group 580"/>
              <p:cNvGrpSpPr>
                <a:grpSpLocks/>
              </p:cNvGrpSpPr>
              <p:nvPr/>
            </p:nvGrpSpPr>
            <p:grpSpPr bwMode="auto">
              <a:xfrm>
                <a:off x="4058" y="2590"/>
                <a:ext cx="998" cy="998"/>
                <a:chOff x="3923" y="2455"/>
                <a:chExt cx="998" cy="998"/>
              </a:xfrm>
            </p:grpSpPr>
            <p:sp>
              <p:nvSpPr>
                <p:cNvPr id="99877" name="Oval 58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78" name="Oval 58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79" name="Group 583"/>
              <p:cNvGrpSpPr>
                <a:grpSpLocks/>
              </p:cNvGrpSpPr>
              <p:nvPr/>
            </p:nvGrpSpPr>
            <p:grpSpPr bwMode="auto">
              <a:xfrm rot="2700000">
                <a:off x="4059" y="2591"/>
                <a:ext cx="998" cy="998"/>
                <a:chOff x="3923" y="2455"/>
                <a:chExt cx="998" cy="998"/>
              </a:xfrm>
            </p:grpSpPr>
            <p:sp>
              <p:nvSpPr>
                <p:cNvPr id="99880" name="Oval 58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81" name="Oval 58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882" name="Oval 586"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83" name="Group 587"/>
          <p:cNvGrpSpPr>
            <a:grpSpLocks/>
          </p:cNvGrpSpPr>
          <p:nvPr/>
        </p:nvGrpSpPr>
        <p:grpSpPr bwMode="auto">
          <a:xfrm>
            <a:off x="0" y="5567363"/>
            <a:ext cx="215900" cy="242887"/>
            <a:chOff x="4193" y="2725"/>
            <a:chExt cx="456" cy="456"/>
          </a:xfrm>
        </p:grpSpPr>
        <p:grpSp>
          <p:nvGrpSpPr>
            <p:cNvPr id="99884" name="Group 588"/>
            <p:cNvGrpSpPr>
              <a:grpSpLocks/>
            </p:cNvGrpSpPr>
            <p:nvPr/>
          </p:nvGrpSpPr>
          <p:grpSpPr bwMode="auto">
            <a:xfrm>
              <a:off x="4193" y="2725"/>
              <a:ext cx="456" cy="456"/>
              <a:chOff x="4058" y="2590"/>
              <a:chExt cx="999" cy="999"/>
            </a:xfrm>
          </p:grpSpPr>
          <p:grpSp>
            <p:nvGrpSpPr>
              <p:cNvPr id="99885" name="Group 589"/>
              <p:cNvGrpSpPr>
                <a:grpSpLocks/>
              </p:cNvGrpSpPr>
              <p:nvPr/>
            </p:nvGrpSpPr>
            <p:grpSpPr bwMode="auto">
              <a:xfrm>
                <a:off x="4058" y="2590"/>
                <a:ext cx="998" cy="998"/>
                <a:chOff x="3923" y="2455"/>
                <a:chExt cx="998" cy="998"/>
              </a:xfrm>
            </p:grpSpPr>
            <p:sp>
              <p:nvSpPr>
                <p:cNvPr id="99886" name="Oval 59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87" name="Oval 59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88" name="Group 592"/>
              <p:cNvGrpSpPr>
                <a:grpSpLocks/>
              </p:cNvGrpSpPr>
              <p:nvPr/>
            </p:nvGrpSpPr>
            <p:grpSpPr bwMode="auto">
              <a:xfrm rot="2700000">
                <a:off x="4059" y="2591"/>
                <a:ext cx="998" cy="998"/>
                <a:chOff x="3923" y="2455"/>
                <a:chExt cx="998" cy="998"/>
              </a:xfrm>
            </p:grpSpPr>
            <p:sp>
              <p:nvSpPr>
                <p:cNvPr id="99889" name="Oval 59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90" name="Oval 59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891" name="Group 595"/>
            <p:cNvGrpSpPr>
              <a:grpSpLocks/>
            </p:cNvGrpSpPr>
            <p:nvPr/>
          </p:nvGrpSpPr>
          <p:grpSpPr bwMode="auto">
            <a:xfrm rot="1320000">
              <a:off x="4193" y="2725"/>
              <a:ext cx="456" cy="456"/>
              <a:chOff x="4058" y="2590"/>
              <a:chExt cx="999" cy="999"/>
            </a:xfrm>
          </p:grpSpPr>
          <p:grpSp>
            <p:nvGrpSpPr>
              <p:cNvPr id="99892" name="Group 596"/>
              <p:cNvGrpSpPr>
                <a:grpSpLocks/>
              </p:cNvGrpSpPr>
              <p:nvPr/>
            </p:nvGrpSpPr>
            <p:grpSpPr bwMode="auto">
              <a:xfrm>
                <a:off x="4058" y="2590"/>
                <a:ext cx="998" cy="998"/>
                <a:chOff x="3923" y="2455"/>
                <a:chExt cx="998" cy="998"/>
              </a:xfrm>
            </p:grpSpPr>
            <p:sp>
              <p:nvSpPr>
                <p:cNvPr id="99893" name="Oval 59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94" name="Oval 59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95" name="Group 599"/>
              <p:cNvGrpSpPr>
                <a:grpSpLocks/>
              </p:cNvGrpSpPr>
              <p:nvPr/>
            </p:nvGrpSpPr>
            <p:grpSpPr bwMode="auto">
              <a:xfrm rot="2700000">
                <a:off x="4059" y="2591"/>
                <a:ext cx="998" cy="998"/>
                <a:chOff x="3923" y="2455"/>
                <a:chExt cx="998" cy="998"/>
              </a:xfrm>
            </p:grpSpPr>
            <p:sp>
              <p:nvSpPr>
                <p:cNvPr id="99896" name="Oval 60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897" name="Oval 60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898" name="Oval 602"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899" name="Group 603"/>
          <p:cNvGrpSpPr>
            <a:grpSpLocks/>
          </p:cNvGrpSpPr>
          <p:nvPr/>
        </p:nvGrpSpPr>
        <p:grpSpPr bwMode="auto">
          <a:xfrm>
            <a:off x="504825" y="6053138"/>
            <a:ext cx="144463" cy="161925"/>
            <a:chOff x="4193" y="2725"/>
            <a:chExt cx="456" cy="456"/>
          </a:xfrm>
        </p:grpSpPr>
        <p:grpSp>
          <p:nvGrpSpPr>
            <p:cNvPr id="99900" name="Group 604"/>
            <p:cNvGrpSpPr>
              <a:grpSpLocks/>
            </p:cNvGrpSpPr>
            <p:nvPr/>
          </p:nvGrpSpPr>
          <p:grpSpPr bwMode="auto">
            <a:xfrm>
              <a:off x="4193" y="2725"/>
              <a:ext cx="456" cy="456"/>
              <a:chOff x="4058" y="2590"/>
              <a:chExt cx="999" cy="999"/>
            </a:xfrm>
          </p:grpSpPr>
          <p:grpSp>
            <p:nvGrpSpPr>
              <p:cNvPr id="99901" name="Group 605"/>
              <p:cNvGrpSpPr>
                <a:grpSpLocks/>
              </p:cNvGrpSpPr>
              <p:nvPr/>
            </p:nvGrpSpPr>
            <p:grpSpPr bwMode="auto">
              <a:xfrm>
                <a:off x="4058" y="2590"/>
                <a:ext cx="998" cy="998"/>
                <a:chOff x="3923" y="2455"/>
                <a:chExt cx="998" cy="998"/>
              </a:xfrm>
            </p:grpSpPr>
            <p:sp>
              <p:nvSpPr>
                <p:cNvPr id="99902" name="Oval 60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03" name="Oval 60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04" name="Group 608"/>
              <p:cNvGrpSpPr>
                <a:grpSpLocks/>
              </p:cNvGrpSpPr>
              <p:nvPr/>
            </p:nvGrpSpPr>
            <p:grpSpPr bwMode="auto">
              <a:xfrm rot="2700000">
                <a:off x="4059" y="2591"/>
                <a:ext cx="998" cy="998"/>
                <a:chOff x="3923" y="2455"/>
                <a:chExt cx="998" cy="998"/>
              </a:xfrm>
            </p:grpSpPr>
            <p:sp>
              <p:nvSpPr>
                <p:cNvPr id="99905" name="Oval 60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06" name="Oval 61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907" name="Group 611"/>
            <p:cNvGrpSpPr>
              <a:grpSpLocks/>
            </p:cNvGrpSpPr>
            <p:nvPr/>
          </p:nvGrpSpPr>
          <p:grpSpPr bwMode="auto">
            <a:xfrm rot="1320000">
              <a:off x="4193" y="2725"/>
              <a:ext cx="456" cy="456"/>
              <a:chOff x="4058" y="2590"/>
              <a:chExt cx="999" cy="999"/>
            </a:xfrm>
          </p:grpSpPr>
          <p:grpSp>
            <p:nvGrpSpPr>
              <p:cNvPr id="99908" name="Group 612"/>
              <p:cNvGrpSpPr>
                <a:grpSpLocks/>
              </p:cNvGrpSpPr>
              <p:nvPr/>
            </p:nvGrpSpPr>
            <p:grpSpPr bwMode="auto">
              <a:xfrm>
                <a:off x="4058" y="2590"/>
                <a:ext cx="998" cy="998"/>
                <a:chOff x="3923" y="2455"/>
                <a:chExt cx="998" cy="998"/>
              </a:xfrm>
            </p:grpSpPr>
            <p:sp>
              <p:nvSpPr>
                <p:cNvPr id="99909" name="Oval 61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10" name="Oval 61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11" name="Group 615"/>
              <p:cNvGrpSpPr>
                <a:grpSpLocks/>
              </p:cNvGrpSpPr>
              <p:nvPr/>
            </p:nvGrpSpPr>
            <p:grpSpPr bwMode="auto">
              <a:xfrm rot="2700000">
                <a:off x="4059" y="2591"/>
                <a:ext cx="998" cy="998"/>
                <a:chOff x="3923" y="2455"/>
                <a:chExt cx="998" cy="998"/>
              </a:xfrm>
            </p:grpSpPr>
            <p:sp>
              <p:nvSpPr>
                <p:cNvPr id="99912" name="Oval 61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13" name="Oval 61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914" name="Oval 618"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15" name="Group 619"/>
          <p:cNvGrpSpPr>
            <a:grpSpLocks/>
          </p:cNvGrpSpPr>
          <p:nvPr/>
        </p:nvGrpSpPr>
        <p:grpSpPr bwMode="auto">
          <a:xfrm>
            <a:off x="144463" y="5972175"/>
            <a:ext cx="144462" cy="161925"/>
            <a:chOff x="4193" y="2725"/>
            <a:chExt cx="456" cy="456"/>
          </a:xfrm>
        </p:grpSpPr>
        <p:grpSp>
          <p:nvGrpSpPr>
            <p:cNvPr id="99916" name="Group 620"/>
            <p:cNvGrpSpPr>
              <a:grpSpLocks/>
            </p:cNvGrpSpPr>
            <p:nvPr/>
          </p:nvGrpSpPr>
          <p:grpSpPr bwMode="auto">
            <a:xfrm>
              <a:off x="4193" y="2725"/>
              <a:ext cx="456" cy="456"/>
              <a:chOff x="4058" y="2590"/>
              <a:chExt cx="999" cy="999"/>
            </a:xfrm>
          </p:grpSpPr>
          <p:grpSp>
            <p:nvGrpSpPr>
              <p:cNvPr id="99917" name="Group 621"/>
              <p:cNvGrpSpPr>
                <a:grpSpLocks/>
              </p:cNvGrpSpPr>
              <p:nvPr/>
            </p:nvGrpSpPr>
            <p:grpSpPr bwMode="auto">
              <a:xfrm>
                <a:off x="4058" y="2590"/>
                <a:ext cx="998" cy="998"/>
                <a:chOff x="3923" y="2455"/>
                <a:chExt cx="998" cy="998"/>
              </a:xfrm>
            </p:grpSpPr>
            <p:sp>
              <p:nvSpPr>
                <p:cNvPr id="99918" name="Oval 62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19" name="Oval 62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20" name="Group 624"/>
              <p:cNvGrpSpPr>
                <a:grpSpLocks/>
              </p:cNvGrpSpPr>
              <p:nvPr/>
            </p:nvGrpSpPr>
            <p:grpSpPr bwMode="auto">
              <a:xfrm rot="2700000">
                <a:off x="4059" y="2591"/>
                <a:ext cx="998" cy="998"/>
                <a:chOff x="3923" y="2455"/>
                <a:chExt cx="998" cy="998"/>
              </a:xfrm>
            </p:grpSpPr>
            <p:sp>
              <p:nvSpPr>
                <p:cNvPr id="99921" name="Oval 62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22" name="Oval 62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923" name="Group 627"/>
            <p:cNvGrpSpPr>
              <a:grpSpLocks/>
            </p:cNvGrpSpPr>
            <p:nvPr/>
          </p:nvGrpSpPr>
          <p:grpSpPr bwMode="auto">
            <a:xfrm rot="1320000">
              <a:off x="4193" y="2725"/>
              <a:ext cx="456" cy="456"/>
              <a:chOff x="4058" y="2590"/>
              <a:chExt cx="999" cy="999"/>
            </a:xfrm>
          </p:grpSpPr>
          <p:grpSp>
            <p:nvGrpSpPr>
              <p:cNvPr id="99924" name="Group 628"/>
              <p:cNvGrpSpPr>
                <a:grpSpLocks/>
              </p:cNvGrpSpPr>
              <p:nvPr/>
            </p:nvGrpSpPr>
            <p:grpSpPr bwMode="auto">
              <a:xfrm>
                <a:off x="4058" y="2590"/>
                <a:ext cx="998" cy="998"/>
                <a:chOff x="3923" y="2455"/>
                <a:chExt cx="998" cy="998"/>
              </a:xfrm>
            </p:grpSpPr>
            <p:sp>
              <p:nvSpPr>
                <p:cNvPr id="99925" name="Oval 62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26" name="Oval 63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27" name="Group 631"/>
              <p:cNvGrpSpPr>
                <a:grpSpLocks/>
              </p:cNvGrpSpPr>
              <p:nvPr/>
            </p:nvGrpSpPr>
            <p:grpSpPr bwMode="auto">
              <a:xfrm rot="2700000">
                <a:off x="4059" y="2591"/>
                <a:ext cx="998" cy="998"/>
                <a:chOff x="3923" y="2455"/>
                <a:chExt cx="998" cy="998"/>
              </a:xfrm>
            </p:grpSpPr>
            <p:sp>
              <p:nvSpPr>
                <p:cNvPr id="99928" name="Oval 632"/>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29" name="Oval 633"/>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930" name="Oval 634"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31" name="Group 635"/>
          <p:cNvGrpSpPr>
            <a:grpSpLocks/>
          </p:cNvGrpSpPr>
          <p:nvPr/>
        </p:nvGrpSpPr>
        <p:grpSpPr bwMode="auto">
          <a:xfrm>
            <a:off x="7596188" y="5567363"/>
            <a:ext cx="363537" cy="407987"/>
            <a:chOff x="4193" y="2725"/>
            <a:chExt cx="456" cy="456"/>
          </a:xfrm>
        </p:grpSpPr>
        <p:grpSp>
          <p:nvGrpSpPr>
            <p:cNvPr id="99932" name="Group 636"/>
            <p:cNvGrpSpPr>
              <a:grpSpLocks/>
            </p:cNvGrpSpPr>
            <p:nvPr/>
          </p:nvGrpSpPr>
          <p:grpSpPr bwMode="auto">
            <a:xfrm>
              <a:off x="4193" y="2725"/>
              <a:ext cx="456" cy="456"/>
              <a:chOff x="4058" y="2590"/>
              <a:chExt cx="999" cy="999"/>
            </a:xfrm>
          </p:grpSpPr>
          <p:grpSp>
            <p:nvGrpSpPr>
              <p:cNvPr id="99933" name="Group 637"/>
              <p:cNvGrpSpPr>
                <a:grpSpLocks/>
              </p:cNvGrpSpPr>
              <p:nvPr/>
            </p:nvGrpSpPr>
            <p:grpSpPr bwMode="auto">
              <a:xfrm>
                <a:off x="4058" y="2590"/>
                <a:ext cx="998" cy="998"/>
                <a:chOff x="3923" y="2455"/>
                <a:chExt cx="998" cy="998"/>
              </a:xfrm>
            </p:grpSpPr>
            <p:sp>
              <p:nvSpPr>
                <p:cNvPr id="99934" name="Oval 63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35" name="Oval 63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36" name="Group 640"/>
              <p:cNvGrpSpPr>
                <a:grpSpLocks/>
              </p:cNvGrpSpPr>
              <p:nvPr/>
            </p:nvGrpSpPr>
            <p:grpSpPr bwMode="auto">
              <a:xfrm rot="2700000">
                <a:off x="4059" y="2591"/>
                <a:ext cx="998" cy="998"/>
                <a:chOff x="3923" y="2455"/>
                <a:chExt cx="998" cy="998"/>
              </a:xfrm>
            </p:grpSpPr>
            <p:sp>
              <p:nvSpPr>
                <p:cNvPr id="99937" name="Oval 64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38" name="Oval 64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939" name="Group 643"/>
            <p:cNvGrpSpPr>
              <a:grpSpLocks/>
            </p:cNvGrpSpPr>
            <p:nvPr/>
          </p:nvGrpSpPr>
          <p:grpSpPr bwMode="auto">
            <a:xfrm rot="1320000">
              <a:off x="4193" y="2725"/>
              <a:ext cx="456" cy="456"/>
              <a:chOff x="4058" y="2590"/>
              <a:chExt cx="999" cy="999"/>
            </a:xfrm>
          </p:grpSpPr>
          <p:grpSp>
            <p:nvGrpSpPr>
              <p:cNvPr id="99940" name="Group 644"/>
              <p:cNvGrpSpPr>
                <a:grpSpLocks/>
              </p:cNvGrpSpPr>
              <p:nvPr/>
            </p:nvGrpSpPr>
            <p:grpSpPr bwMode="auto">
              <a:xfrm>
                <a:off x="4058" y="2590"/>
                <a:ext cx="998" cy="998"/>
                <a:chOff x="3923" y="2455"/>
                <a:chExt cx="998" cy="998"/>
              </a:xfrm>
            </p:grpSpPr>
            <p:sp>
              <p:nvSpPr>
                <p:cNvPr id="99941" name="Oval 645"/>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42" name="Oval 646"/>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43" name="Group 647"/>
              <p:cNvGrpSpPr>
                <a:grpSpLocks/>
              </p:cNvGrpSpPr>
              <p:nvPr/>
            </p:nvGrpSpPr>
            <p:grpSpPr bwMode="auto">
              <a:xfrm rot="2700000">
                <a:off x="4059" y="2591"/>
                <a:ext cx="998" cy="998"/>
                <a:chOff x="3923" y="2455"/>
                <a:chExt cx="998" cy="998"/>
              </a:xfrm>
            </p:grpSpPr>
            <p:sp>
              <p:nvSpPr>
                <p:cNvPr id="99944" name="Oval 64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45" name="Oval 64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946" name="Oval 650"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47" name="Group 651"/>
          <p:cNvGrpSpPr>
            <a:grpSpLocks/>
          </p:cNvGrpSpPr>
          <p:nvPr/>
        </p:nvGrpSpPr>
        <p:grpSpPr bwMode="auto">
          <a:xfrm>
            <a:off x="7812088" y="6053138"/>
            <a:ext cx="215900" cy="242887"/>
            <a:chOff x="4193" y="2725"/>
            <a:chExt cx="456" cy="456"/>
          </a:xfrm>
        </p:grpSpPr>
        <p:grpSp>
          <p:nvGrpSpPr>
            <p:cNvPr id="99948" name="Group 652"/>
            <p:cNvGrpSpPr>
              <a:grpSpLocks/>
            </p:cNvGrpSpPr>
            <p:nvPr/>
          </p:nvGrpSpPr>
          <p:grpSpPr bwMode="auto">
            <a:xfrm>
              <a:off x="4193" y="2725"/>
              <a:ext cx="456" cy="456"/>
              <a:chOff x="4058" y="2590"/>
              <a:chExt cx="999" cy="999"/>
            </a:xfrm>
          </p:grpSpPr>
          <p:grpSp>
            <p:nvGrpSpPr>
              <p:cNvPr id="99949" name="Group 653"/>
              <p:cNvGrpSpPr>
                <a:grpSpLocks/>
              </p:cNvGrpSpPr>
              <p:nvPr/>
            </p:nvGrpSpPr>
            <p:grpSpPr bwMode="auto">
              <a:xfrm>
                <a:off x="4058" y="2590"/>
                <a:ext cx="998" cy="998"/>
                <a:chOff x="3923" y="2455"/>
                <a:chExt cx="998" cy="998"/>
              </a:xfrm>
            </p:grpSpPr>
            <p:sp>
              <p:nvSpPr>
                <p:cNvPr id="99950" name="Oval 65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51" name="Oval 65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52" name="Group 656"/>
              <p:cNvGrpSpPr>
                <a:grpSpLocks/>
              </p:cNvGrpSpPr>
              <p:nvPr/>
            </p:nvGrpSpPr>
            <p:grpSpPr bwMode="auto">
              <a:xfrm rot="2700000">
                <a:off x="4059" y="2591"/>
                <a:ext cx="998" cy="998"/>
                <a:chOff x="3923" y="2455"/>
                <a:chExt cx="998" cy="998"/>
              </a:xfrm>
            </p:grpSpPr>
            <p:sp>
              <p:nvSpPr>
                <p:cNvPr id="99953" name="Oval 65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54" name="Oval 65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955" name="Group 659"/>
            <p:cNvGrpSpPr>
              <a:grpSpLocks/>
            </p:cNvGrpSpPr>
            <p:nvPr/>
          </p:nvGrpSpPr>
          <p:grpSpPr bwMode="auto">
            <a:xfrm rot="1320000">
              <a:off x="4193" y="2725"/>
              <a:ext cx="456" cy="456"/>
              <a:chOff x="4058" y="2590"/>
              <a:chExt cx="999" cy="999"/>
            </a:xfrm>
          </p:grpSpPr>
          <p:grpSp>
            <p:nvGrpSpPr>
              <p:cNvPr id="99956" name="Group 660"/>
              <p:cNvGrpSpPr>
                <a:grpSpLocks/>
              </p:cNvGrpSpPr>
              <p:nvPr/>
            </p:nvGrpSpPr>
            <p:grpSpPr bwMode="auto">
              <a:xfrm>
                <a:off x="4058" y="2590"/>
                <a:ext cx="998" cy="998"/>
                <a:chOff x="3923" y="2455"/>
                <a:chExt cx="998" cy="998"/>
              </a:xfrm>
            </p:grpSpPr>
            <p:sp>
              <p:nvSpPr>
                <p:cNvPr id="99957" name="Oval 66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58" name="Oval 66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59" name="Group 663"/>
              <p:cNvGrpSpPr>
                <a:grpSpLocks/>
              </p:cNvGrpSpPr>
              <p:nvPr/>
            </p:nvGrpSpPr>
            <p:grpSpPr bwMode="auto">
              <a:xfrm rot="2700000">
                <a:off x="4059" y="2591"/>
                <a:ext cx="998" cy="998"/>
                <a:chOff x="3923" y="2455"/>
                <a:chExt cx="998" cy="998"/>
              </a:xfrm>
            </p:grpSpPr>
            <p:sp>
              <p:nvSpPr>
                <p:cNvPr id="99960" name="Oval 66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61" name="Oval 66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962" name="Oval 666"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63" name="Group 667"/>
          <p:cNvGrpSpPr>
            <a:grpSpLocks/>
          </p:cNvGrpSpPr>
          <p:nvPr/>
        </p:nvGrpSpPr>
        <p:grpSpPr bwMode="auto">
          <a:xfrm>
            <a:off x="8316913" y="6134100"/>
            <a:ext cx="363537" cy="409575"/>
            <a:chOff x="4193" y="2725"/>
            <a:chExt cx="456" cy="456"/>
          </a:xfrm>
        </p:grpSpPr>
        <p:grpSp>
          <p:nvGrpSpPr>
            <p:cNvPr id="99964" name="Group 668"/>
            <p:cNvGrpSpPr>
              <a:grpSpLocks/>
            </p:cNvGrpSpPr>
            <p:nvPr/>
          </p:nvGrpSpPr>
          <p:grpSpPr bwMode="auto">
            <a:xfrm>
              <a:off x="4193" y="2725"/>
              <a:ext cx="456" cy="456"/>
              <a:chOff x="4058" y="2590"/>
              <a:chExt cx="999" cy="999"/>
            </a:xfrm>
          </p:grpSpPr>
          <p:grpSp>
            <p:nvGrpSpPr>
              <p:cNvPr id="99965" name="Group 669"/>
              <p:cNvGrpSpPr>
                <a:grpSpLocks/>
              </p:cNvGrpSpPr>
              <p:nvPr/>
            </p:nvGrpSpPr>
            <p:grpSpPr bwMode="auto">
              <a:xfrm>
                <a:off x="4058" y="2590"/>
                <a:ext cx="998" cy="998"/>
                <a:chOff x="3923" y="2455"/>
                <a:chExt cx="998" cy="998"/>
              </a:xfrm>
            </p:grpSpPr>
            <p:sp>
              <p:nvSpPr>
                <p:cNvPr id="99966" name="Oval 67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67" name="Oval 67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68" name="Group 672"/>
              <p:cNvGrpSpPr>
                <a:grpSpLocks/>
              </p:cNvGrpSpPr>
              <p:nvPr/>
            </p:nvGrpSpPr>
            <p:grpSpPr bwMode="auto">
              <a:xfrm rot="2700000">
                <a:off x="4059" y="2591"/>
                <a:ext cx="998" cy="998"/>
                <a:chOff x="3923" y="2455"/>
                <a:chExt cx="998" cy="998"/>
              </a:xfrm>
            </p:grpSpPr>
            <p:sp>
              <p:nvSpPr>
                <p:cNvPr id="99969" name="Oval 67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70" name="Oval 67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971" name="Group 675"/>
            <p:cNvGrpSpPr>
              <a:grpSpLocks/>
            </p:cNvGrpSpPr>
            <p:nvPr/>
          </p:nvGrpSpPr>
          <p:grpSpPr bwMode="auto">
            <a:xfrm rot="1320000">
              <a:off x="4193" y="2725"/>
              <a:ext cx="456" cy="456"/>
              <a:chOff x="4058" y="2590"/>
              <a:chExt cx="999" cy="999"/>
            </a:xfrm>
          </p:grpSpPr>
          <p:grpSp>
            <p:nvGrpSpPr>
              <p:cNvPr id="99972" name="Group 676"/>
              <p:cNvGrpSpPr>
                <a:grpSpLocks/>
              </p:cNvGrpSpPr>
              <p:nvPr/>
            </p:nvGrpSpPr>
            <p:grpSpPr bwMode="auto">
              <a:xfrm>
                <a:off x="4058" y="2590"/>
                <a:ext cx="998" cy="998"/>
                <a:chOff x="3923" y="2455"/>
                <a:chExt cx="998" cy="998"/>
              </a:xfrm>
            </p:grpSpPr>
            <p:sp>
              <p:nvSpPr>
                <p:cNvPr id="99973" name="Oval 67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74" name="Oval 67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75" name="Group 679"/>
              <p:cNvGrpSpPr>
                <a:grpSpLocks/>
              </p:cNvGrpSpPr>
              <p:nvPr/>
            </p:nvGrpSpPr>
            <p:grpSpPr bwMode="auto">
              <a:xfrm rot="2700000">
                <a:off x="4059" y="2591"/>
                <a:ext cx="998" cy="998"/>
                <a:chOff x="3923" y="2455"/>
                <a:chExt cx="998" cy="998"/>
              </a:xfrm>
            </p:grpSpPr>
            <p:sp>
              <p:nvSpPr>
                <p:cNvPr id="99976" name="Oval 68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77" name="Oval 68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978" name="Oval 682"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79" name="Group 683"/>
          <p:cNvGrpSpPr>
            <a:grpSpLocks/>
          </p:cNvGrpSpPr>
          <p:nvPr/>
        </p:nvGrpSpPr>
        <p:grpSpPr bwMode="auto">
          <a:xfrm>
            <a:off x="8780463" y="5486400"/>
            <a:ext cx="363537" cy="409575"/>
            <a:chOff x="4193" y="2725"/>
            <a:chExt cx="456" cy="456"/>
          </a:xfrm>
        </p:grpSpPr>
        <p:grpSp>
          <p:nvGrpSpPr>
            <p:cNvPr id="99980" name="Group 684"/>
            <p:cNvGrpSpPr>
              <a:grpSpLocks/>
            </p:cNvGrpSpPr>
            <p:nvPr/>
          </p:nvGrpSpPr>
          <p:grpSpPr bwMode="auto">
            <a:xfrm>
              <a:off x="4193" y="2725"/>
              <a:ext cx="456" cy="456"/>
              <a:chOff x="4058" y="2590"/>
              <a:chExt cx="999" cy="999"/>
            </a:xfrm>
          </p:grpSpPr>
          <p:grpSp>
            <p:nvGrpSpPr>
              <p:cNvPr id="99981" name="Group 685"/>
              <p:cNvGrpSpPr>
                <a:grpSpLocks/>
              </p:cNvGrpSpPr>
              <p:nvPr/>
            </p:nvGrpSpPr>
            <p:grpSpPr bwMode="auto">
              <a:xfrm>
                <a:off x="4058" y="2590"/>
                <a:ext cx="998" cy="998"/>
                <a:chOff x="3923" y="2455"/>
                <a:chExt cx="998" cy="998"/>
              </a:xfrm>
            </p:grpSpPr>
            <p:sp>
              <p:nvSpPr>
                <p:cNvPr id="99982" name="Oval 68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83" name="Oval 68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84" name="Group 688"/>
              <p:cNvGrpSpPr>
                <a:grpSpLocks/>
              </p:cNvGrpSpPr>
              <p:nvPr/>
            </p:nvGrpSpPr>
            <p:grpSpPr bwMode="auto">
              <a:xfrm rot="2700000">
                <a:off x="4059" y="2591"/>
                <a:ext cx="998" cy="998"/>
                <a:chOff x="3923" y="2455"/>
                <a:chExt cx="998" cy="998"/>
              </a:xfrm>
            </p:grpSpPr>
            <p:sp>
              <p:nvSpPr>
                <p:cNvPr id="99985" name="Oval 689"/>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86" name="Oval 690"/>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99987" name="Group 691"/>
            <p:cNvGrpSpPr>
              <a:grpSpLocks/>
            </p:cNvGrpSpPr>
            <p:nvPr/>
          </p:nvGrpSpPr>
          <p:grpSpPr bwMode="auto">
            <a:xfrm rot="1320000">
              <a:off x="4193" y="2725"/>
              <a:ext cx="456" cy="456"/>
              <a:chOff x="4058" y="2590"/>
              <a:chExt cx="999" cy="999"/>
            </a:xfrm>
          </p:grpSpPr>
          <p:grpSp>
            <p:nvGrpSpPr>
              <p:cNvPr id="99988" name="Group 692"/>
              <p:cNvGrpSpPr>
                <a:grpSpLocks/>
              </p:cNvGrpSpPr>
              <p:nvPr/>
            </p:nvGrpSpPr>
            <p:grpSpPr bwMode="auto">
              <a:xfrm>
                <a:off x="4058" y="2590"/>
                <a:ext cx="998" cy="998"/>
                <a:chOff x="3923" y="2455"/>
                <a:chExt cx="998" cy="998"/>
              </a:xfrm>
            </p:grpSpPr>
            <p:sp>
              <p:nvSpPr>
                <p:cNvPr id="99989" name="Oval 69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90" name="Oval 69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99991" name="Group 695"/>
              <p:cNvGrpSpPr>
                <a:grpSpLocks/>
              </p:cNvGrpSpPr>
              <p:nvPr/>
            </p:nvGrpSpPr>
            <p:grpSpPr bwMode="auto">
              <a:xfrm rot="2700000">
                <a:off x="4059" y="2591"/>
                <a:ext cx="998" cy="998"/>
                <a:chOff x="3923" y="2455"/>
                <a:chExt cx="998" cy="998"/>
              </a:xfrm>
            </p:grpSpPr>
            <p:sp>
              <p:nvSpPr>
                <p:cNvPr id="99992" name="Oval 69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99993" name="Oval 69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99994" name="Oval 698"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4879" name="Group 699"/>
          <p:cNvGrpSpPr>
            <a:grpSpLocks/>
          </p:cNvGrpSpPr>
          <p:nvPr/>
        </p:nvGrpSpPr>
        <p:grpSpPr bwMode="auto">
          <a:xfrm rot="-375577">
            <a:off x="4787900" y="5567363"/>
            <a:ext cx="360363" cy="1374775"/>
            <a:chOff x="1610" y="0"/>
            <a:chExt cx="227" cy="951"/>
          </a:xfrm>
        </p:grpSpPr>
        <p:pic>
          <p:nvPicPr>
            <p:cNvPr id="99996" name="Picture 700" descr="MCj044565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 y="0"/>
              <a:ext cx="22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97" name="Rectangle 701"/>
            <p:cNvSpPr>
              <a:spLocks noChangeArrowheads="1"/>
            </p:cNvSpPr>
            <p:nvPr/>
          </p:nvSpPr>
          <p:spPr bwMode="auto">
            <a:xfrm>
              <a:off x="1610" y="482"/>
              <a:ext cx="227"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4880" name="Group 702"/>
          <p:cNvGrpSpPr>
            <a:grpSpLocks/>
          </p:cNvGrpSpPr>
          <p:nvPr/>
        </p:nvGrpSpPr>
        <p:grpSpPr bwMode="auto">
          <a:xfrm rot="-375577">
            <a:off x="7391400" y="5486400"/>
            <a:ext cx="360363" cy="1455738"/>
            <a:chOff x="1610" y="0"/>
            <a:chExt cx="227" cy="951"/>
          </a:xfrm>
        </p:grpSpPr>
        <p:pic>
          <p:nvPicPr>
            <p:cNvPr id="99999" name="Picture 703" descr="MCj044565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 y="0"/>
              <a:ext cx="22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000" name="Rectangle 704"/>
            <p:cNvSpPr>
              <a:spLocks noChangeArrowheads="1"/>
            </p:cNvSpPr>
            <p:nvPr/>
          </p:nvSpPr>
          <p:spPr bwMode="auto">
            <a:xfrm>
              <a:off x="1610" y="482"/>
              <a:ext cx="227"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4881" name="Group 705"/>
          <p:cNvGrpSpPr>
            <a:grpSpLocks/>
          </p:cNvGrpSpPr>
          <p:nvPr/>
        </p:nvGrpSpPr>
        <p:grpSpPr bwMode="auto">
          <a:xfrm rot="-375577">
            <a:off x="546100" y="4756150"/>
            <a:ext cx="360363" cy="1535113"/>
            <a:chOff x="1610" y="0"/>
            <a:chExt cx="227" cy="951"/>
          </a:xfrm>
        </p:grpSpPr>
        <p:pic>
          <p:nvPicPr>
            <p:cNvPr id="100002" name="Picture 706" descr="MCj044565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 y="0"/>
              <a:ext cx="22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003" name="Rectangle 707"/>
            <p:cNvSpPr>
              <a:spLocks noChangeArrowheads="1"/>
            </p:cNvSpPr>
            <p:nvPr/>
          </p:nvSpPr>
          <p:spPr bwMode="auto">
            <a:xfrm>
              <a:off x="1610" y="482"/>
              <a:ext cx="227"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100004" name="Group 708"/>
          <p:cNvGrpSpPr>
            <a:grpSpLocks/>
          </p:cNvGrpSpPr>
          <p:nvPr/>
        </p:nvGrpSpPr>
        <p:grpSpPr bwMode="auto">
          <a:xfrm>
            <a:off x="7091363" y="5648325"/>
            <a:ext cx="363537" cy="409575"/>
            <a:chOff x="4193" y="2725"/>
            <a:chExt cx="456" cy="456"/>
          </a:xfrm>
        </p:grpSpPr>
        <p:grpSp>
          <p:nvGrpSpPr>
            <p:cNvPr id="100005" name="Group 709"/>
            <p:cNvGrpSpPr>
              <a:grpSpLocks/>
            </p:cNvGrpSpPr>
            <p:nvPr/>
          </p:nvGrpSpPr>
          <p:grpSpPr bwMode="auto">
            <a:xfrm>
              <a:off x="4193" y="2725"/>
              <a:ext cx="456" cy="456"/>
              <a:chOff x="4058" y="2590"/>
              <a:chExt cx="999" cy="999"/>
            </a:xfrm>
          </p:grpSpPr>
          <p:grpSp>
            <p:nvGrpSpPr>
              <p:cNvPr id="100006" name="Group 710"/>
              <p:cNvGrpSpPr>
                <a:grpSpLocks/>
              </p:cNvGrpSpPr>
              <p:nvPr/>
            </p:nvGrpSpPr>
            <p:grpSpPr bwMode="auto">
              <a:xfrm>
                <a:off x="4058" y="2590"/>
                <a:ext cx="998" cy="998"/>
                <a:chOff x="3923" y="2455"/>
                <a:chExt cx="998" cy="998"/>
              </a:xfrm>
            </p:grpSpPr>
            <p:sp>
              <p:nvSpPr>
                <p:cNvPr id="100007" name="Oval 71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08" name="Oval 71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100009" name="Group 713"/>
              <p:cNvGrpSpPr>
                <a:grpSpLocks/>
              </p:cNvGrpSpPr>
              <p:nvPr/>
            </p:nvGrpSpPr>
            <p:grpSpPr bwMode="auto">
              <a:xfrm rot="2700000">
                <a:off x="4059" y="2591"/>
                <a:ext cx="998" cy="998"/>
                <a:chOff x="3923" y="2455"/>
                <a:chExt cx="998" cy="998"/>
              </a:xfrm>
            </p:grpSpPr>
            <p:sp>
              <p:nvSpPr>
                <p:cNvPr id="100010" name="Oval 71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11" name="Oval 71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100012" name="Group 716"/>
            <p:cNvGrpSpPr>
              <a:grpSpLocks/>
            </p:cNvGrpSpPr>
            <p:nvPr/>
          </p:nvGrpSpPr>
          <p:grpSpPr bwMode="auto">
            <a:xfrm rot="1320000">
              <a:off x="4193" y="2725"/>
              <a:ext cx="456" cy="456"/>
              <a:chOff x="4058" y="2590"/>
              <a:chExt cx="999" cy="999"/>
            </a:xfrm>
          </p:grpSpPr>
          <p:grpSp>
            <p:nvGrpSpPr>
              <p:cNvPr id="100013" name="Group 717"/>
              <p:cNvGrpSpPr>
                <a:grpSpLocks/>
              </p:cNvGrpSpPr>
              <p:nvPr/>
            </p:nvGrpSpPr>
            <p:grpSpPr bwMode="auto">
              <a:xfrm>
                <a:off x="4058" y="2590"/>
                <a:ext cx="998" cy="998"/>
                <a:chOff x="3923" y="2455"/>
                <a:chExt cx="998" cy="998"/>
              </a:xfrm>
            </p:grpSpPr>
            <p:sp>
              <p:nvSpPr>
                <p:cNvPr id="100014" name="Oval 718"/>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15" name="Oval 719"/>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100016" name="Group 720"/>
              <p:cNvGrpSpPr>
                <a:grpSpLocks/>
              </p:cNvGrpSpPr>
              <p:nvPr/>
            </p:nvGrpSpPr>
            <p:grpSpPr bwMode="auto">
              <a:xfrm rot="2700000">
                <a:off x="4059" y="2591"/>
                <a:ext cx="998" cy="998"/>
                <a:chOff x="3923" y="2455"/>
                <a:chExt cx="998" cy="998"/>
              </a:xfrm>
            </p:grpSpPr>
            <p:sp>
              <p:nvSpPr>
                <p:cNvPr id="100017" name="Oval 721"/>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18" name="Oval 722"/>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100019" name="Oval 723"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100020" name="Group 724"/>
          <p:cNvGrpSpPr>
            <a:grpSpLocks/>
          </p:cNvGrpSpPr>
          <p:nvPr/>
        </p:nvGrpSpPr>
        <p:grpSpPr bwMode="auto">
          <a:xfrm>
            <a:off x="539750" y="5160963"/>
            <a:ext cx="363538" cy="409575"/>
            <a:chOff x="4193" y="2725"/>
            <a:chExt cx="456" cy="456"/>
          </a:xfrm>
        </p:grpSpPr>
        <p:grpSp>
          <p:nvGrpSpPr>
            <p:cNvPr id="100021" name="Group 725"/>
            <p:cNvGrpSpPr>
              <a:grpSpLocks/>
            </p:cNvGrpSpPr>
            <p:nvPr/>
          </p:nvGrpSpPr>
          <p:grpSpPr bwMode="auto">
            <a:xfrm>
              <a:off x="4193" y="2725"/>
              <a:ext cx="456" cy="456"/>
              <a:chOff x="4058" y="2590"/>
              <a:chExt cx="999" cy="999"/>
            </a:xfrm>
          </p:grpSpPr>
          <p:grpSp>
            <p:nvGrpSpPr>
              <p:cNvPr id="100022" name="Group 726"/>
              <p:cNvGrpSpPr>
                <a:grpSpLocks/>
              </p:cNvGrpSpPr>
              <p:nvPr/>
            </p:nvGrpSpPr>
            <p:grpSpPr bwMode="auto">
              <a:xfrm>
                <a:off x="4058" y="2590"/>
                <a:ext cx="998" cy="998"/>
                <a:chOff x="3923" y="2455"/>
                <a:chExt cx="998" cy="998"/>
              </a:xfrm>
            </p:grpSpPr>
            <p:sp>
              <p:nvSpPr>
                <p:cNvPr id="100023" name="Oval 72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24" name="Oval 72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100025" name="Group 729"/>
              <p:cNvGrpSpPr>
                <a:grpSpLocks/>
              </p:cNvGrpSpPr>
              <p:nvPr/>
            </p:nvGrpSpPr>
            <p:grpSpPr bwMode="auto">
              <a:xfrm rot="2700000">
                <a:off x="4059" y="2591"/>
                <a:ext cx="998" cy="998"/>
                <a:chOff x="3923" y="2455"/>
                <a:chExt cx="998" cy="998"/>
              </a:xfrm>
            </p:grpSpPr>
            <p:sp>
              <p:nvSpPr>
                <p:cNvPr id="100026" name="Oval 73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27" name="Oval 73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100028" name="Group 732"/>
            <p:cNvGrpSpPr>
              <a:grpSpLocks/>
            </p:cNvGrpSpPr>
            <p:nvPr/>
          </p:nvGrpSpPr>
          <p:grpSpPr bwMode="auto">
            <a:xfrm rot="1320000">
              <a:off x="4193" y="2725"/>
              <a:ext cx="456" cy="456"/>
              <a:chOff x="4058" y="2590"/>
              <a:chExt cx="999" cy="999"/>
            </a:xfrm>
          </p:grpSpPr>
          <p:grpSp>
            <p:nvGrpSpPr>
              <p:cNvPr id="100029" name="Group 733"/>
              <p:cNvGrpSpPr>
                <a:grpSpLocks/>
              </p:cNvGrpSpPr>
              <p:nvPr/>
            </p:nvGrpSpPr>
            <p:grpSpPr bwMode="auto">
              <a:xfrm>
                <a:off x="4058" y="2590"/>
                <a:ext cx="998" cy="998"/>
                <a:chOff x="3923" y="2455"/>
                <a:chExt cx="998" cy="998"/>
              </a:xfrm>
            </p:grpSpPr>
            <p:sp>
              <p:nvSpPr>
                <p:cNvPr id="100030" name="Oval 734"/>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31" name="Oval 735"/>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100032" name="Group 736"/>
              <p:cNvGrpSpPr>
                <a:grpSpLocks/>
              </p:cNvGrpSpPr>
              <p:nvPr/>
            </p:nvGrpSpPr>
            <p:grpSpPr bwMode="auto">
              <a:xfrm rot="2700000">
                <a:off x="4059" y="2591"/>
                <a:ext cx="998" cy="998"/>
                <a:chOff x="3923" y="2455"/>
                <a:chExt cx="998" cy="998"/>
              </a:xfrm>
            </p:grpSpPr>
            <p:sp>
              <p:nvSpPr>
                <p:cNvPr id="100033" name="Oval 737"/>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34" name="Oval 738"/>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100035" name="Oval 739"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100036" name="Group 740"/>
          <p:cNvGrpSpPr>
            <a:grpSpLocks/>
          </p:cNvGrpSpPr>
          <p:nvPr/>
        </p:nvGrpSpPr>
        <p:grpSpPr bwMode="auto">
          <a:xfrm>
            <a:off x="4821238" y="6053138"/>
            <a:ext cx="363537" cy="407987"/>
            <a:chOff x="4193" y="2725"/>
            <a:chExt cx="456" cy="456"/>
          </a:xfrm>
        </p:grpSpPr>
        <p:grpSp>
          <p:nvGrpSpPr>
            <p:cNvPr id="100037" name="Group 741"/>
            <p:cNvGrpSpPr>
              <a:grpSpLocks/>
            </p:cNvGrpSpPr>
            <p:nvPr/>
          </p:nvGrpSpPr>
          <p:grpSpPr bwMode="auto">
            <a:xfrm>
              <a:off x="4193" y="2725"/>
              <a:ext cx="456" cy="456"/>
              <a:chOff x="4058" y="2590"/>
              <a:chExt cx="999" cy="999"/>
            </a:xfrm>
          </p:grpSpPr>
          <p:grpSp>
            <p:nvGrpSpPr>
              <p:cNvPr id="100038" name="Group 742"/>
              <p:cNvGrpSpPr>
                <a:grpSpLocks/>
              </p:cNvGrpSpPr>
              <p:nvPr/>
            </p:nvGrpSpPr>
            <p:grpSpPr bwMode="auto">
              <a:xfrm>
                <a:off x="4058" y="2590"/>
                <a:ext cx="998" cy="998"/>
                <a:chOff x="3923" y="2455"/>
                <a:chExt cx="998" cy="998"/>
              </a:xfrm>
            </p:grpSpPr>
            <p:sp>
              <p:nvSpPr>
                <p:cNvPr id="100039" name="Oval 74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40" name="Oval 74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100041" name="Group 745"/>
              <p:cNvGrpSpPr>
                <a:grpSpLocks/>
              </p:cNvGrpSpPr>
              <p:nvPr/>
            </p:nvGrpSpPr>
            <p:grpSpPr bwMode="auto">
              <a:xfrm rot="2700000">
                <a:off x="4059" y="2591"/>
                <a:ext cx="998" cy="998"/>
                <a:chOff x="3923" y="2455"/>
                <a:chExt cx="998" cy="998"/>
              </a:xfrm>
            </p:grpSpPr>
            <p:sp>
              <p:nvSpPr>
                <p:cNvPr id="100042" name="Oval 746"/>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43" name="Oval 747"/>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grpSp>
          <p:nvGrpSpPr>
            <p:cNvPr id="100044" name="Group 748"/>
            <p:cNvGrpSpPr>
              <a:grpSpLocks/>
            </p:cNvGrpSpPr>
            <p:nvPr/>
          </p:nvGrpSpPr>
          <p:grpSpPr bwMode="auto">
            <a:xfrm rot="1320000">
              <a:off x="4193" y="2725"/>
              <a:ext cx="456" cy="456"/>
              <a:chOff x="4058" y="2590"/>
              <a:chExt cx="999" cy="999"/>
            </a:xfrm>
          </p:grpSpPr>
          <p:grpSp>
            <p:nvGrpSpPr>
              <p:cNvPr id="100045" name="Group 749"/>
              <p:cNvGrpSpPr>
                <a:grpSpLocks/>
              </p:cNvGrpSpPr>
              <p:nvPr/>
            </p:nvGrpSpPr>
            <p:grpSpPr bwMode="auto">
              <a:xfrm>
                <a:off x="4058" y="2590"/>
                <a:ext cx="998" cy="998"/>
                <a:chOff x="3923" y="2455"/>
                <a:chExt cx="998" cy="998"/>
              </a:xfrm>
            </p:grpSpPr>
            <p:sp>
              <p:nvSpPr>
                <p:cNvPr id="100046" name="Oval 750"/>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47" name="Oval 751"/>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nvGrpSpPr>
              <p:cNvPr id="100048" name="Group 752"/>
              <p:cNvGrpSpPr>
                <a:grpSpLocks/>
              </p:cNvGrpSpPr>
              <p:nvPr/>
            </p:nvGrpSpPr>
            <p:grpSpPr bwMode="auto">
              <a:xfrm rot="2700000">
                <a:off x="4059" y="2591"/>
                <a:ext cx="998" cy="998"/>
                <a:chOff x="3923" y="2455"/>
                <a:chExt cx="998" cy="998"/>
              </a:xfrm>
            </p:grpSpPr>
            <p:sp>
              <p:nvSpPr>
                <p:cNvPr id="100049" name="Oval 753"/>
                <p:cNvSpPr>
                  <a:spLocks noChangeArrowheads="1"/>
                </p:cNvSpPr>
                <p:nvPr/>
              </p:nvSpPr>
              <p:spPr bwMode="auto">
                <a:xfrm>
                  <a:off x="3923"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sp>
              <p:nvSpPr>
                <p:cNvPr id="100050" name="Oval 754"/>
                <p:cNvSpPr>
                  <a:spLocks noChangeArrowheads="1"/>
                </p:cNvSpPr>
                <p:nvPr/>
              </p:nvSpPr>
              <p:spPr bwMode="auto">
                <a:xfrm rot="5400000">
                  <a:off x="3924" y="2840"/>
                  <a:ext cx="998" cy="2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grpSp>
        <p:sp>
          <p:nvSpPr>
            <p:cNvPr id="100051" name="Oval 755" descr="球体"/>
            <p:cNvSpPr>
              <a:spLocks noChangeArrowheads="1"/>
            </p:cNvSpPr>
            <p:nvPr/>
          </p:nvSpPr>
          <p:spPr bwMode="auto">
            <a:xfrm>
              <a:off x="4346" y="2886"/>
              <a:ext cx="149" cy="133"/>
            </a:xfrm>
            <a:prstGeom prst="ellipse">
              <a:avLst/>
            </a:prstGeom>
            <a:pattFill prst="sphere">
              <a:fgClr>
                <a:srgbClr val="FF9900"/>
              </a:fgClr>
              <a:bgClr>
                <a:srgbClr val="FFFF00"/>
              </a:bgClr>
            </a:pattFill>
            <a:ln w="9525">
              <a:solidFill>
                <a:srgbClr val="FF9900"/>
              </a:solidFill>
              <a:round/>
              <a:headEnd/>
              <a:tailEnd/>
            </a:ln>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kumimoji="1" lang="zh-CN" altLang="zh-CN" sz="1800">
                <a:ea typeface="PMingLiU" pitchFamily="18" charset="-120"/>
              </a:endParaRPr>
            </a:p>
          </p:txBody>
        </p:sp>
      </p:grpSp>
      <p:pic>
        <p:nvPicPr>
          <p:cNvPr id="4852" name="Picture 756" descr="1189846809_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741363" y="803275"/>
            <a:ext cx="6651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5" name="Group 757"/>
          <p:cNvGrpSpPr>
            <a:grpSpLocks/>
          </p:cNvGrpSpPr>
          <p:nvPr/>
        </p:nvGrpSpPr>
        <p:grpSpPr bwMode="auto">
          <a:xfrm>
            <a:off x="5057775" y="600075"/>
            <a:ext cx="1800225" cy="1639888"/>
            <a:chOff x="1610" y="698"/>
            <a:chExt cx="1134" cy="918"/>
          </a:xfrm>
        </p:grpSpPr>
        <p:sp>
          <p:nvSpPr>
            <p:cNvPr id="4854" name="Cloud"/>
            <p:cNvSpPr>
              <a:spLocks noChangeAspect="1" noEditPoints="1" noChangeArrowheads="1"/>
            </p:cNvSpPr>
            <p:nvPr/>
          </p:nvSpPr>
          <p:spPr bwMode="auto">
            <a:xfrm>
              <a:off x="1915" y="1008"/>
              <a:ext cx="829" cy="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55" name="Cloud"/>
            <p:cNvSpPr>
              <a:spLocks noChangeAspect="1" noEditPoints="1" noChangeArrowheads="1"/>
            </p:cNvSpPr>
            <p:nvPr/>
          </p:nvSpPr>
          <p:spPr bwMode="auto">
            <a:xfrm>
              <a:off x="1610" y="1062"/>
              <a:ext cx="829" cy="46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56" name="Cloud"/>
            <p:cNvSpPr>
              <a:spLocks noChangeAspect="1" noEditPoints="1" noChangeArrowheads="1"/>
            </p:cNvSpPr>
            <p:nvPr/>
          </p:nvSpPr>
          <p:spPr bwMode="auto">
            <a:xfrm>
              <a:off x="1915" y="1152"/>
              <a:ext cx="829" cy="46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57" name="Cloud"/>
            <p:cNvSpPr>
              <a:spLocks noChangeAspect="1" noEditPoints="1" noChangeArrowheads="1"/>
            </p:cNvSpPr>
            <p:nvPr/>
          </p:nvSpPr>
          <p:spPr bwMode="auto">
            <a:xfrm>
              <a:off x="1837" y="845"/>
              <a:ext cx="648" cy="4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58" name="Cloud"/>
            <p:cNvSpPr>
              <a:spLocks noChangeAspect="1" noEditPoints="1" noChangeArrowheads="1"/>
            </p:cNvSpPr>
            <p:nvPr/>
          </p:nvSpPr>
          <p:spPr bwMode="auto">
            <a:xfrm>
              <a:off x="2018" y="698"/>
              <a:ext cx="363" cy="55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grpSp>
      <p:grpSp>
        <p:nvGrpSpPr>
          <p:cNvPr id="4136" name="Group 763"/>
          <p:cNvGrpSpPr>
            <a:grpSpLocks/>
          </p:cNvGrpSpPr>
          <p:nvPr/>
        </p:nvGrpSpPr>
        <p:grpSpPr bwMode="auto">
          <a:xfrm>
            <a:off x="10139363" y="1052513"/>
            <a:ext cx="1366837" cy="890587"/>
            <a:chOff x="3969" y="845"/>
            <a:chExt cx="1547" cy="499"/>
          </a:xfrm>
        </p:grpSpPr>
        <p:sp>
          <p:nvSpPr>
            <p:cNvPr id="4860" name="Cloud"/>
            <p:cNvSpPr>
              <a:spLocks noChangeAspect="1" noEditPoints="1" noChangeArrowheads="1"/>
            </p:cNvSpPr>
            <p:nvPr/>
          </p:nvSpPr>
          <p:spPr bwMode="auto">
            <a:xfrm>
              <a:off x="4195" y="845"/>
              <a:ext cx="1184" cy="3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61" name="Cloud"/>
            <p:cNvSpPr>
              <a:spLocks noChangeAspect="1" noEditPoints="1" noChangeArrowheads="1"/>
            </p:cNvSpPr>
            <p:nvPr/>
          </p:nvSpPr>
          <p:spPr bwMode="auto">
            <a:xfrm>
              <a:off x="3969" y="981"/>
              <a:ext cx="1184" cy="3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62" name="Cloud"/>
            <p:cNvSpPr>
              <a:spLocks noChangeAspect="1" noEditPoints="1" noChangeArrowheads="1"/>
            </p:cNvSpPr>
            <p:nvPr/>
          </p:nvSpPr>
          <p:spPr bwMode="auto">
            <a:xfrm>
              <a:off x="4332" y="981"/>
              <a:ext cx="1184" cy="3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63" name="Cloud"/>
            <p:cNvSpPr>
              <a:spLocks noChangeAspect="1" noEditPoints="1" noChangeArrowheads="1"/>
            </p:cNvSpPr>
            <p:nvPr/>
          </p:nvSpPr>
          <p:spPr bwMode="auto">
            <a:xfrm>
              <a:off x="4195" y="935"/>
              <a:ext cx="1184" cy="3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grpSp>
      <p:grpSp>
        <p:nvGrpSpPr>
          <p:cNvPr id="4141" name="Group 768"/>
          <p:cNvGrpSpPr>
            <a:grpSpLocks/>
          </p:cNvGrpSpPr>
          <p:nvPr/>
        </p:nvGrpSpPr>
        <p:grpSpPr bwMode="auto">
          <a:xfrm>
            <a:off x="2530475" y="403225"/>
            <a:ext cx="1584325" cy="1042988"/>
            <a:chOff x="567" y="442"/>
            <a:chExt cx="1464" cy="1003"/>
          </a:xfrm>
        </p:grpSpPr>
        <p:sp>
          <p:nvSpPr>
            <p:cNvPr id="4865" name="Cloud"/>
            <p:cNvSpPr>
              <a:spLocks noChangeAspect="1" noEditPoints="1" noChangeArrowheads="1"/>
            </p:cNvSpPr>
            <p:nvPr/>
          </p:nvSpPr>
          <p:spPr bwMode="auto">
            <a:xfrm>
              <a:off x="690" y="792"/>
              <a:ext cx="829" cy="46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66" name="Cloud"/>
            <p:cNvSpPr>
              <a:spLocks noChangeAspect="1" noEditPoints="1" noChangeArrowheads="1"/>
            </p:cNvSpPr>
            <p:nvPr/>
          </p:nvSpPr>
          <p:spPr bwMode="auto">
            <a:xfrm>
              <a:off x="567" y="845"/>
              <a:ext cx="829" cy="46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67" name="Cloud"/>
            <p:cNvSpPr>
              <a:spLocks noChangeAspect="1" noEditPoints="1" noChangeArrowheads="1"/>
            </p:cNvSpPr>
            <p:nvPr/>
          </p:nvSpPr>
          <p:spPr bwMode="auto">
            <a:xfrm>
              <a:off x="1202" y="889"/>
              <a:ext cx="829" cy="46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68" name="Cloud"/>
            <p:cNvSpPr>
              <a:spLocks noChangeAspect="1" noEditPoints="1" noChangeArrowheads="1"/>
            </p:cNvSpPr>
            <p:nvPr/>
          </p:nvSpPr>
          <p:spPr bwMode="auto">
            <a:xfrm>
              <a:off x="612" y="628"/>
              <a:ext cx="647" cy="46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69" name="Cloud"/>
            <p:cNvSpPr>
              <a:spLocks noChangeAspect="1" noEditPoints="1" noChangeArrowheads="1"/>
            </p:cNvSpPr>
            <p:nvPr/>
          </p:nvSpPr>
          <p:spPr bwMode="auto">
            <a:xfrm>
              <a:off x="612" y="442"/>
              <a:ext cx="499" cy="69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70" name="Cloud"/>
            <p:cNvSpPr>
              <a:spLocks noChangeAspect="1" noEditPoints="1" noChangeArrowheads="1"/>
            </p:cNvSpPr>
            <p:nvPr/>
          </p:nvSpPr>
          <p:spPr bwMode="auto">
            <a:xfrm>
              <a:off x="703" y="981"/>
              <a:ext cx="829" cy="46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grpSp>
      <p:grpSp>
        <p:nvGrpSpPr>
          <p:cNvPr id="4146" name="Group 775"/>
          <p:cNvGrpSpPr>
            <a:grpSpLocks/>
          </p:cNvGrpSpPr>
          <p:nvPr/>
        </p:nvGrpSpPr>
        <p:grpSpPr bwMode="auto">
          <a:xfrm>
            <a:off x="9121775" y="209550"/>
            <a:ext cx="936625" cy="647700"/>
            <a:chOff x="567" y="442"/>
            <a:chExt cx="1464" cy="1003"/>
          </a:xfrm>
        </p:grpSpPr>
        <p:sp>
          <p:nvSpPr>
            <p:cNvPr id="4872" name="Cloud"/>
            <p:cNvSpPr>
              <a:spLocks noChangeAspect="1" noEditPoints="1" noChangeArrowheads="1"/>
            </p:cNvSpPr>
            <p:nvPr/>
          </p:nvSpPr>
          <p:spPr bwMode="auto">
            <a:xfrm>
              <a:off x="691" y="791"/>
              <a:ext cx="829" cy="4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73" name="Cloud"/>
            <p:cNvSpPr>
              <a:spLocks noChangeAspect="1" noEditPoints="1" noChangeArrowheads="1"/>
            </p:cNvSpPr>
            <p:nvPr/>
          </p:nvSpPr>
          <p:spPr bwMode="auto">
            <a:xfrm>
              <a:off x="567" y="845"/>
              <a:ext cx="829" cy="4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74" name="Cloud"/>
            <p:cNvSpPr>
              <a:spLocks noChangeAspect="1" noEditPoints="1" noChangeArrowheads="1"/>
            </p:cNvSpPr>
            <p:nvPr/>
          </p:nvSpPr>
          <p:spPr bwMode="auto">
            <a:xfrm>
              <a:off x="1202" y="889"/>
              <a:ext cx="829" cy="4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75" name="Cloud"/>
            <p:cNvSpPr>
              <a:spLocks noChangeAspect="1" noEditPoints="1" noChangeArrowheads="1"/>
            </p:cNvSpPr>
            <p:nvPr/>
          </p:nvSpPr>
          <p:spPr bwMode="auto">
            <a:xfrm>
              <a:off x="612" y="629"/>
              <a:ext cx="648" cy="4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76" name="Cloud"/>
            <p:cNvSpPr>
              <a:spLocks noChangeAspect="1" noEditPoints="1" noChangeArrowheads="1"/>
            </p:cNvSpPr>
            <p:nvPr/>
          </p:nvSpPr>
          <p:spPr bwMode="auto">
            <a:xfrm>
              <a:off x="612" y="442"/>
              <a:ext cx="499" cy="69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sp>
          <p:nvSpPr>
            <p:cNvPr id="4877" name="Cloud"/>
            <p:cNvSpPr>
              <a:spLocks noChangeAspect="1" noEditPoints="1" noChangeArrowheads="1"/>
            </p:cNvSpPr>
            <p:nvPr/>
          </p:nvSpPr>
          <p:spPr bwMode="auto">
            <a:xfrm>
              <a:off x="703" y="980"/>
              <a:ext cx="829" cy="46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alpha val="80000"/>
                  </a:schemeClr>
                </a:gs>
                <a:gs pos="100000">
                  <a:schemeClr val="bg1">
                    <a:gamma/>
                    <a:tint val="0"/>
                    <a:invGamma/>
                    <a:alpha val="20000"/>
                  </a:schemeClr>
                </a:gs>
              </a:gsLst>
              <a:lin ang="5400000" scaled="1"/>
            </a:gradFill>
            <a:ln w="9525">
              <a:noFill/>
              <a:miter lim="800000"/>
              <a:headEnd/>
              <a:tailEnd/>
            </a:ln>
            <a:effectLst/>
          </p:spPr>
          <p:txBody>
            <a:bodyPr/>
            <a:lstStyle/>
            <a:p>
              <a:pPr>
                <a:defRPr/>
              </a:pPr>
              <a:endParaRPr kumimoji="1" lang="zh-CN" altLang="en-US" sz="1800">
                <a:ea typeface="PMingLiU" pitchFamily="18" charset="-120"/>
              </a:endParaRPr>
            </a:p>
          </p:txBody>
        </p:sp>
      </p:grpSp>
      <p:sp>
        <p:nvSpPr>
          <p:cNvPr id="4878" name="AutoShape 782"/>
          <p:cNvSpPr>
            <a:spLocks noChangeArrowheads="1"/>
          </p:cNvSpPr>
          <p:nvPr/>
        </p:nvSpPr>
        <p:spPr bwMode="auto">
          <a:xfrm>
            <a:off x="7239000" y="-1743075"/>
            <a:ext cx="3184525" cy="4314825"/>
          </a:xfrm>
          <a:prstGeom prst="sun">
            <a:avLst>
              <a:gd name="adj" fmla="val 39074"/>
            </a:avLst>
          </a:prstGeom>
          <a:gradFill rotWithShape="1">
            <a:gsLst>
              <a:gs pos="0">
                <a:schemeClr val="bg1">
                  <a:alpha val="64999"/>
                </a:schemeClr>
              </a:gs>
              <a:gs pos="100000">
                <a:schemeClr val="bg1">
                  <a:gamma/>
                  <a:tint val="0"/>
                  <a:invGamma/>
                  <a:alpha val="67000"/>
                </a:schemeClr>
              </a:gs>
            </a:gsLst>
            <a:path path="rect">
              <a:fillToRect l="50000" t="50000" r="50000" b="50000"/>
            </a:path>
          </a:gradFill>
          <a:ln w="9525">
            <a:noFill/>
            <a:miter lim="800000"/>
            <a:headEnd/>
            <a:tailEnd/>
          </a:ln>
          <a:effectLst/>
        </p:spPr>
        <p:txBody>
          <a:bodyPr wrap="none" anchor="ctr"/>
          <a:lstStyle/>
          <a:p>
            <a:pPr>
              <a:defRPr/>
            </a:pPr>
            <a:endParaRPr kumimoji="1" lang="zh-CN" altLang="en-US" sz="1800">
              <a:ea typeface="PMingLiU" pitchFamily="18" charset="-120"/>
            </a:endParaRPr>
          </a:p>
        </p:txBody>
      </p:sp>
      <p:sp>
        <p:nvSpPr>
          <p:cNvPr id="100081" name="Text Box 753"/>
          <p:cNvSpPr txBox="1">
            <a:spLocks noChangeArrowheads="1"/>
          </p:cNvSpPr>
          <p:nvPr/>
        </p:nvSpPr>
        <p:spPr bwMode="auto">
          <a:xfrm>
            <a:off x="1905000" y="2895600"/>
            <a:ext cx="57912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4000" b="1" dirty="0"/>
              <a:t>谢谢观看！</a:t>
            </a:r>
            <a:r>
              <a:rPr lang="zh-CN" altLang="en-US" sz="3600" b="1" dirty="0"/>
              <a:t/>
            </a:r>
            <a:br>
              <a:rPr lang="zh-CN" altLang="en-US" sz="3600" b="1" dirty="0"/>
            </a:br>
            <a:r>
              <a:rPr lang="zh-CN" altLang="en-US" sz="3600" b="1" dirty="0">
                <a:solidFill>
                  <a:srgbClr val="000000"/>
                </a:solidFill>
              </a:rPr>
              <a:t>请各位老师给予指导和建议</a:t>
            </a:r>
          </a:p>
        </p:txBody>
      </p:sp>
      <p:sp>
        <p:nvSpPr>
          <p:cNvPr id="100083" name="Text Box 755"/>
          <p:cNvSpPr txBox="1">
            <a:spLocks noChangeArrowheads="1"/>
          </p:cNvSpPr>
          <p:nvPr/>
        </p:nvSpPr>
        <p:spPr bwMode="auto">
          <a:xfrm>
            <a:off x="1600200" y="6019800"/>
            <a:ext cx="708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dirty="0" smtClean="0">
                <a:ea typeface="方正流行体简体" pitchFamily="65" charset="-122"/>
              </a:rPr>
              <a:t>   北京师范大学数学科学学院</a:t>
            </a:r>
            <a:r>
              <a:rPr lang="zh-CN" altLang="en-US" sz="2000" b="1" dirty="0">
                <a:ea typeface="方正流行体简体" pitchFamily="65" charset="-122"/>
              </a:rPr>
              <a:t>赴福建福清喻真暑期社会实践队</a:t>
            </a:r>
          </a:p>
        </p:txBody>
      </p:sp>
      <p:sp>
        <p:nvSpPr>
          <p:cNvPr id="100088" name="Line 760"/>
          <p:cNvSpPr>
            <a:spLocks noChangeShapeType="1"/>
          </p:cNvSpPr>
          <p:nvPr/>
        </p:nvSpPr>
        <p:spPr bwMode="auto">
          <a:xfrm>
            <a:off x="0" y="57912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31753" name="Picture 9" descr="各种鸟类素材汇总5"/>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28600" y="3657600"/>
            <a:ext cx="12350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descr="各种鸟类素材汇总4"/>
          <p:cNvPicPr>
            <a:picLocks noChangeAspect="1" noChangeArrowheads="1"/>
          </p:cNvPicPr>
          <p:nvPr/>
        </p:nvPicPr>
        <p:blipFill>
          <a:blip r:embed="rId7">
            <a:lum bright="40000"/>
            <a:extLst>
              <a:ext uri="{28A0092B-C50C-407E-A947-70E740481C1C}">
                <a14:useLocalDpi xmlns:a14="http://schemas.microsoft.com/office/drawing/2010/main" val="0"/>
              </a:ext>
            </a:extLst>
          </a:blip>
          <a:srcRect/>
          <a:stretch>
            <a:fillRect/>
          </a:stretch>
        </p:blipFill>
        <p:spPr bwMode="auto">
          <a:xfrm rot="-1380000">
            <a:off x="1143000" y="3810000"/>
            <a:ext cx="8842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各种鸟类素材汇总1"/>
          <p:cNvPicPr>
            <a:picLocks noChangeAspect="1" noChangeArrowheads="1"/>
          </p:cNvPicPr>
          <p:nvPr/>
        </p:nvPicPr>
        <p:blipFill>
          <a:blip r:embed="rId8">
            <a:lum bright="40000"/>
            <a:extLst>
              <a:ext uri="{28A0092B-C50C-407E-A947-70E740481C1C}">
                <a14:useLocalDpi xmlns:a14="http://schemas.microsoft.com/office/drawing/2010/main" val="0"/>
              </a:ext>
            </a:extLst>
          </a:blip>
          <a:srcRect/>
          <a:stretch>
            <a:fillRect/>
          </a:stretch>
        </p:blipFill>
        <p:spPr bwMode="auto">
          <a:xfrm>
            <a:off x="1371600" y="342900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descr="各种鸟类素材汇总4"/>
          <p:cNvPicPr>
            <a:picLocks noChangeAspect="1" noChangeArrowheads="1"/>
          </p:cNvPicPr>
          <p:nvPr/>
        </p:nvPicPr>
        <p:blipFill>
          <a:blip r:embed="rId9">
            <a:lum bright="40000"/>
            <a:extLst>
              <a:ext uri="{28A0092B-C50C-407E-A947-70E740481C1C}">
                <a14:useLocalDpi xmlns:a14="http://schemas.microsoft.com/office/drawing/2010/main" val="0"/>
              </a:ext>
            </a:extLst>
          </a:blip>
          <a:srcRect/>
          <a:stretch>
            <a:fillRect/>
          </a:stretch>
        </p:blipFill>
        <p:spPr bwMode="auto">
          <a:xfrm>
            <a:off x="1692275" y="3429000"/>
            <a:ext cx="5048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descr="各种鸟类素材汇总5"/>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28600" y="3657600"/>
            <a:ext cx="12350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各种鸟类素材汇总5"/>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38125" y="3652838"/>
            <a:ext cx="12350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各种鸟类素材汇总4"/>
          <p:cNvPicPr>
            <a:picLocks noChangeAspect="1" noChangeArrowheads="1"/>
          </p:cNvPicPr>
          <p:nvPr/>
        </p:nvPicPr>
        <p:blipFill>
          <a:blip r:embed="rId9">
            <a:lum bright="40000"/>
            <a:extLst>
              <a:ext uri="{28A0092B-C50C-407E-A947-70E740481C1C}">
                <a14:useLocalDpi xmlns:a14="http://schemas.microsoft.com/office/drawing/2010/main" val="0"/>
              </a:ext>
            </a:extLst>
          </a:blip>
          <a:srcRect/>
          <a:stretch>
            <a:fillRect/>
          </a:stretch>
        </p:blipFill>
        <p:spPr bwMode="auto">
          <a:xfrm>
            <a:off x="1676400" y="3429000"/>
            <a:ext cx="5048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各种鸟类素材汇总5"/>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22250" y="3652838"/>
            <a:ext cx="12350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各种鸟类素材汇总4"/>
          <p:cNvPicPr>
            <a:picLocks noChangeAspect="1" noChangeArrowheads="1"/>
          </p:cNvPicPr>
          <p:nvPr/>
        </p:nvPicPr>
        <p:blipFill>
          <a:blip r:embed="rId9">
            <a:lum bright="40000"/>
            <a:extLst>
              <a:ext uri="{28A0092B-C50C-407E-A947-70E740481C1C}">
                <a14:useLocalDpi xmlns:a14="http://schemas.microsoft.com/office/drawing/2010/main" val="0"/>
              </a:ext>
            </a:extLst>
          </a:blip>
          <a:srcRect/>
          <a:stretch>
            <a:fillRect/>
          </a:stretch>
        </p:blipFill>
        <p:spPr bwMode="auto">
          <a:xfrm>
            <a:off x="1682750" y="3433763"/>
            <a:ext cx="5048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各种鸟类素材汇总5"/>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28600" y="3657600"/>
            <a:ext cx="12350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各种鸟类素材汇总4"/>
          <p:cNvPicPr>
            <a:picLocks noChangeAspect="1" noChangeArrowheads="1"/>
          </p:cNvPicPr>
          <p:nvPr/>
        </p:nvPicPr>
        <p:blipFill>
          <a:blip r:embed="rId9">
            <a:lum bright="40000"/>
            <a:extLst>
              <a:ext uri="{28A0092B-C50C-407E-A947-70E740481C1C}">
                <a14:useLocalDpi xmlns:a14="http://schemas.microsoft.com/office/drawing/2010/main" val="0"/>
              </a:ext>
            </a:extLst>
          </a:blip>
          <a:srcRect/>
          <a:stretch>
            <a:fillRect/>
          </a:stretch>
        </p:blipFill>
        <p:spPr bwMode="auto">
          <a:xfrm>
            <a:off x="1682750" y="3433763"/>
            <a:ext cx="5048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各种鸟类素材汇总5"/>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28600" y="3657600"/>
            <a:ext cx="12350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 name="图片 7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027" y="5881912"/>
            <a:ext cx="677234" cy="6772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autoRev="1" fill="hold" nodeType="withEffect">
                                  <p:stCondLst>
                                    <p:cond delay="0"/>
                                  </p:stCondLst>
                                  <p:childTnLst>
                                    <p:animRot by="1200000">
                                      <p:cBhvr>
                                        <p:cTn id="6" dur="3000" fill="hold"/>
                                        <p:tgtEl>
                                          <p:spTgt spid="4879"/>
                                        </p:tgtEl>
                                        <p:attrNameLst>
                                          <p:attrName>r</p:attrName>
                                        </p:attrNameLst>
                                      </p:cBhvr>
                                    </p:animRot>
                                  </p:childTnLst>
                                </p:cTn>
                              </p:par>
                              <p:par>
                                <p:cTn id="7" presetID="8" presetClass="emph" presetSubtype="0" repeatCount="indefinite" autoRev="1" fill="hold" nodeType="withEffect">
                                  <p:stCondLst>
                                    <p:cond delay="500"/>
                                  </p:stCondLst>
                                  <p:childTnLst>
                                    <p:animRot by="1200000">
                                      <p:cBhvr>
                                        <p:cTn id="8" dur="2000" fill="hold"/>
                                        <p:tgtEl>
                                          <p:spTgt spid="4880"/>
                                        </p:tgtEl>
                                        <p:attrNameLst>
                                          <p:attrName>r</p:attrName>
                                        </p:attrNameLst>
                                      </p:cBhvr>
                                    </p:animRot>
                                  </p:childTnLst>
                                </p:cTn>
                              </p:par>
                              <p:par>
                                <p:cTn id="9" presetID="8" presetClass="emph" presetSubtype="0" repeatCount="indefinite" autoRev="1" fill="hold" nodeType="withEffect">
                                  <p:stCondLst>
                                    <p:cond delay="1000"/>
                                  </p:stCondLst>
                                  <p:childTnLst>
                                    <p:animRot by="1200000">
                                      <p:cBhvr>
                                        <p:cTn id="10" dur="3000" fill="hold"/>
                                        <p:tgtEl>
                                          <p:spTgt spid="4881"/>
                                        </p:tgtEl>
                                        <p:attrNameLst>
                                          <p:attrName>r</p:attrName>
                                        </p:attrNameLst>
                                      </p:cBhvr>
                                    </p:animRot>
                                  </p:childTnLst>
                                </p:cTn>
                              </p:par>
                              <p:par>
                                <p:cTn id="11" presetID="0" presetClass="path" presetSubtype="0" accel="50000" decel="50000" fill="hold" nodeType="withEffect">
                                  <p:stCondLst>
                                    <p:cond delay="0"/>
                                  </p:stCondLst>
                                  <p:childTnLst>
                                    <p:animMotion origin="layout" path="M 0.01129 0.0698 C 0.075 0.1237 0.13889 0.17787 0.19271 0.16381 C 0.24653 0.14974 0.27639 -0.00312 0.33403 -0.01328 C 0.39236 -0.02317 0.47795 0.09714 0.54063 0.10365 C 0.60365 0.11042 0.62084 0.01589 0.71181 0.02579 C 0.80261 0.03542 0.9441 0.09792 1.08629 0.16094 " pathEditMode="relative" rAng="0" ptsTypes="aaaaaA">
                                      <p:cBhvr>
                                        <p:cTn id="12" dur="15000" fill="hold"/>
                                        <p:tgtEl>
                                          <p:spTgt spid="4852"/>
                                        </p:tgtEl>
                                        <p:attrNameLst>
                                          <p:attrName>ppt_x</p:attrName>
                                          <p:attrName>ppt_y</p:attrName>
                                        </p:attrNameLst>
                                      </p:cBhvr>
                                      <p:rCtr x="53750" y="755"/>
                                    </p:animMotion>
                                  </p:childTnLst>
                                </p:cTn>
                              </p:par>
                              <p:par>
                                <p:cTn id="13" presetID="0" presetClass="path" presetSubtype="0" repeatCount="indefinite" fill="hold" nodeType="withEffect">
                                  <p:stCondLst>
                                    <p:cond delay="0"/>
                                  </p:stCondLst>
                                  <p:childTnLst>
                                    <p:animMotion origin="layout" path="M 0 0 C -0.09167 -0.04763 -0.18316 -0.09503 -0.25903 -0.09618 C -0.3349 -0.09734 -0.36233 -0.02243 -0.45573 -0.00647 C -0.54914 0.00948 -0.71389 0.01595 -0.81962 0 C -0.92535 -0.01595 -1.00782 -0.05942 -1.09011 -0.10266 " pathEditMode="relative" ptsTypes="aaaaA">
                                      <p:cBhvr>
                                        <p:cTn id="14" dur="20000" fill="hold"/>
                                        <p:tgtEl>
                                          <p:spTgt spid="4146"/>
                                        </p:tgtEl>
                                        <p:attrNameLst>
                                          <p:attrName>ppt_x</p:attrName>
                                          <p:attrName>ppt_y</p:attrName>
                                        </p:attrNameLst>
                                      </p:cBhvr>
                                    </p:animMotion>
                                  </p:childTnLst>
                                </p:cTn>
                              </p:par>
                              <p:par>
                                <p:cTn id="15" presetID="0" presetClass="path" presetSubtype="0" repeatCount="indefinite" fill="hold" nodeType="withEffect">
                                  <p:stCondLst>
                                    <p:cond delay="0"/>
                                  </p:stCondLst>
                                  <p:childTnLst>
                                    <p:animMotion origin="layout" path="M 3.05556E-6 0.00338 C -0.09167 -0.04427 -0.18316 -0.09167 -0.25903 -0.09271 C -0.3349 -0.09401 -0.36233 -0.01901 -0.45573 -0.00313 C -0.54913 0.01276 -0.71389 0.01927 -0.81962 0.00338 C -0.92535 -0.0125 -1.00782 -0.05599 -1.09011 -0.09922 " pathEditMode="relative" rAng="0" ptsTypes="aaaaA">
                                      <p:cBhvr>
                                        <p:cTn id="16" dur="15000" fill="hold"/>
                                        <p:tgtEl>
                                          <p:spTgt spid="4136"/>
                                        </p:tgtEl>
                                        <p:attrNameLst>
                                          <p:attrName>ppt_x</p:attrName>
                                          <p:attrName>ppt_y</p:attrName>
                                        </p:attrNameLst>
                                      </p:cBhvr>
                                      <p:rCtr x="-54514" y="-4349"/>
                                    </p:animMotion>
                                  </p:childTnLst>
                                </p:cTn>
                              </p:par>
                              <p:par>
                                <p:cTn id="17" presetID="0" presetClass="path" presetSubtype="0" repeatCount="indefinite" fill="hold" nodeType="withEffect">
                                  <p:stCondLst>
                                    <p:cond delay="0"/>
                                  </p:stCondLst>
                                  <p:childTnLst>
                                    <p:animMotion origin="layout" path="M 0 0 C -0.09167 -0.04763 -0.18316 -0.09503 -0.25903 -0.09618 C -0.3349 -0.09734 -0.36233 -0.02243 -0.45573 -0.00647 C -0.54914 0.00948 -0.71389 0.01595 -0.81962 0 C -0.92535 -0.01595 -1.00782 -0.05942 -1.09011 -0.10266 " pathEditMode="relative" ptsTypes="aaaaA">
                                      <p:cBhvr>
                                        <p:cTn id="18" dur="33000" fill="hold"/>
                                        <p:tgtEl>
                                          <p:spTgt spid="4135"/>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0 0 C -0.09167 -0.04763 -0.18316 -0.09503 -0.25903 -0.09618 C -0.3349 -0.09734 -0.36233 -0.02243 -0.45573 -0.00647 C -0.54914 0.00948 -0.71389 0.01595 -0.81962 0 C -0.92535 -0.01595 -1.00782 -0.05942 -1.09011 -0.10266 " pathEditMode="relative" ptsTypes="aaaaA">
                                      <p:cBhvr>
                                        <p:cTn id="20" dur="12000" fill="hold"/>
                                        <p:tgtEl>
                                          <p:spTgt spid="4141"/>
                                        </p:tgtEl>
                                        <p:attrNameLst>
                                          <p:attrName>ppt_x</p:attrName>
                                          <p:attrName>ppt_y</p:attrName>
                                        </p:attrNameLst>
                                      </p:cBhvr>
                                    </p:animMotion>
                                  </p:childTnLst>
                                </p:cTn>
                              </p:par>
                              <p:par>
                                <p:cTn id="21" presetID="6" presetClass="emph" presetSubtype="0" repeatCount="indefinite" fill="hold" grpId="0" nodeType="withEffect">
                                  <p:stCondLst>
                                    <p:cond delay="0"/>
                                  </p:stCondLst>
                                  <p:childTnLst>
                                    <p:animScale>
                                      <p:cBhvr>
                                        <p:cTn id="22" dur="5000" fill="hold"/>
                                        <p:tgtEl>
                                          <p:spTgt spid="4878"/>
                                        </p:tgtEl>
                                      </p:cBhvr>
                                      <p:by x="150000" y="150000"/>
                                    </p:animScale>
                                  </p:childTnLst>
                                </p:cTn>
                              </p:par>
                              <p:par>
                                <p:cTn id="23" presetID="8" presetClass="emph" presetSubtype="0" repeatCount="indefinite" fill="hold" grpId="1" nodeType="withEffect">
                                  <p:stCondLst>
                                    <p:cond delay="0"/>
                                  </p:stCondLst>
                                  <p:childTnLst>
                                    <p:animRot by="21600000">
                                      <p:cBhvr>
                                        <p:cTn id="24" dur="5000" fill="hold"/>
                                        <p:tgtEl>
                                          <p:spTgt spid="4878"/>
                                        </p:tgtEl>
                                        <p:attrNameLst>
                                          <p:attrName>r</p:attrName>
                                        </p:attrNameLst>
                                      </p:cBhvr>
                                    </p:animRot>
                                  </p:childTnLst>
                                </p:cTn>
                              </p:par>
                              <p:par>
                                <p:cTn id="25" presetID="26" presetClass="emph" presetSubtype="0" repeatCount="indefinite" fill="hold" grpId="2" nodeType="withEffect">
                                  <p:stCondLst>
                                    <p:cond delay="0"/>
                                  </p:stCondLst>
                                  <p:childTnLst>
                                    <p:animEffect transition="out" filter="fade">
                                      <p:cBhvr>
                                        <p:cTn id="26" dur="5000" tmFilter="0, 0; .2, .5; .8, .5; 1, 0"/>
                                        <p:tgtEl>
                                          <p:spTgt spid="4878"/>
                                        </p:tgtEl>
                                      </p:cBhvr>
                                    </p:animEffect>
                                    <p:animScale>
                                      <p:cBhvr>
                                        <p:cTn id="27" dur="2500" autoRev="1" fill="hold"/>
                                        <p:tgtEl>
                                          <p:spTgt spid="4878"/>
                                        </p:tgtEl>
                                      </p:cBhvr>
                                      <p:by x="105000" y="105000"/>
                                    </p:animScale>
                                  </p:childTnLst>
                                </p:cTn>
                              </p:par>
                              <p:par>
                                <p:cTn id="28" presetID="2" presetClass="entr" presetSubtype="12" fill="hold" nodeType="withEffect">
                                  <p:stCondLst>
                                    <p:cond delay="0"/>
                                  </p:stCondLst>
                                  <p:childTnLst>
                                    <p:set>
                                      <p:cBhvr>
                                        <p:cTn id="29" dur="1" fill="hold">
                                          <p:stCondLst>
                                            <p:cond delay="0"/>
                                          </p:stCondLst>
                                        </p:cTn>
                                        <p:tgtEl>
                                          <p:spTgt spid="31753"/>
                                        </p:tgtEl>
                                        <p:attrNameLst>
                                          <p:attrName>style.visibility</p:attrName>
                                        </p:attrNameLst>
                                      </p:cBhvr>
                                      <p:to>
                                        <p:strVal val="visible"/>
                                      </p:to>
                                    </p:set>
                                    <p:anim calcmode="lin" valueType="num">
                                      <p:cBhvr additive="base">
                                        <p:cTn id="30" dur="2000" fill="hold"/>
                                        <p:tgtEl>
                                          <p:spTgt spid="31753"/>
                                        </p:tgtEl>
                                        <p:attrNameLst>
                                          <p:attrName>ppt_x</p:attrName>
                                        </p:attrNameLst>
                                      </p:cBhvr>
                                      <p:tavLst>
                                        <p:tav tm="0">
                                          <p:val>
                                            <p:strVal val="0-#ppt_w/2"/>
                                          </p:val>
                                        </p:tav>
                                        <p:tav tm="100000">
                                          <p:val>
                                            <p:strVal val="#ppt_x"/>
                                          </p:val>
                                        </p:tav>
                                      </p:tavLst>
                                    </p:anim>
                                    <p:anim calcmode="lin" valueType="num">
                                      <p:cBhvr additive="base">
                                        <p:cTn id="31" dur="2000" fill="hold"/>
                                        <p:tgtEl>
                                          <p:spTgt spid="31753"/>
                                        </p:tgtEl>
                                        <p:attrNameLst>
                                          <p:attrName>ppt_y</p:attrName>
                                        </p:attrNameLst>
                                      </p:cBhvr>
                                      <p:tavLst>
                                        <p:tav tm="0">
                                          <p:val>
                                            <p:strVal val="1+#ppt_h/2"/>
                                          </p:val>
                                        </p:tav>
                                        <p:tav tm="100000">
                                          <p:val>
                                            <p:strVal val="#ppt_y"/>
                                          </p:val>
                                        </p:tav>
                                      </p:tavLst>
                                    </p:anim>
                                  </p:childTnLst>
                                </p:cTn>
                              </p:par>
                              <p:par>
                                <p:cTn id="32" presetID="2" presetClass="exit" presetSubtype="3" fill="hold" nodeType="withEffect">
                                  <p:stCondLst>
                                    <p:cond delay="1700"/>
                                  </p:stCondLst>
                                  <p:childTnLst>
                                    <p:anim calcmode="lin" valueType="num">
                                      <p:cBhvr additive="base">
                                        <p:cTn id="33" dur="3000"/>
                                        <p:tgtEl>
                                          <p:spTgt spid="31753"/>
                                        </p:tgtEl>
                                        <p:attrNameLst>
                                          <p:attrName>ppt_x</p:attrName>
                                        </p:attrNameLst>
                                      </p:cBhvr>
                                      <p:tavLst>
                                        <p:tav tm="0">
                                          <p:val>
                                            <p:strVal val="ppt_x"/>
                                          </p:val>
                                        </p:tav>
                                        <p:tav tm="100000">
                                          <p:val>
                                            <p:strVal val="1+ppt_w/2"/>
                                          </p:val>
                                        </p:tav>
                                      </p:tavLst>
                                    </p:anim>
                                    <p:anim calcmode="lin" valueType="num">
                                      <p:cBhvr additive="base">
                                        <p:cTn id="34" dur="3000"/>
                                        <p:tgtEl>
                                          <p:spTgt spid="31753"/>
                                        </p:tgtEl>
                                        <p:attrNameLst>
                                          <p:attrName>ppt_y</p:attrName>
                                        </p:attrNameLst>
                                      </p:cBhvr>
                                      <p:tavLst>
                                        <p:tav tm="0">
                                          <p:val>
                                            <p:strVal val="ppt_y"/>
                                          </p:val>
                                        </p:tav>
                                        <p:tav tm="100000">
                                          <p:val>
                                            <p:strVal val="0-ppt_h/2"/>
                                          </p:val>
                                        </p:tav>
                                      </p:tavLst>
                                    </p:anim>
                                    <p:set>
                                      <p:cBhvr>
                                        <p:cTn id="35" dur="1" fill="hold">
                                          <p:stCondLst>
                                            <p:cond delay="2994"/>
                                          </p:stCondLst>
                                        </p:cTn>
                                        <p:tgtEl>
                                          <p:spTgt spid="31753"/>
                                        </p:tgtEl>
                                        <p:attrNameLst>
                                          <p:attrName>style.visibility</p:attrName>
                                        </p:attrNameLst>
                                      </p:cBhvr>
                                      <p:to>
                                        <p:strVal val="hidden"/>
                                      </p:to>
                                    </p:set>
                                  </p:childTnLst>
                                </p:cTn>
                              </p:par>
                              <p:par>
                                <p:cTn id="36" presetID="23" presetClass="exit" presetSubtype="32" fill="hold" nodeType="withEffect">
                                  <p:stCondLst>
                                    <p:cond delay="1700"/>
                                  </p:stCondLst>
                                  <p:childTnLst>
                                    <p:anim calcmode="lin" valueType="num">
                                      <p:cBhvr>
                                        <p:cTn id="37" dur="3000"/>
                                        <p:tgtEl>
                                          <p:spTgt spid="31753"/>
                                        </p:tgtEl>
                                        <p:attrNameLst>
                                          <p:attrName>ppt_w</p:attrName>
                                        </p:attrNameLst>
                                      </p:cBhvr>
                                      <p:tavLst>
                                        <p:tav tm="0">
                                          <p:val>
                                            <p:strVal val="ppt_w"/>
                                          </p:val>
                                        </p:tav>
                                        <p:tav tm="100000">
                                          <p:val>
                                            <p:fltVal val="0"/>
                                          </p:val>
                                        </p:tav>
                                      </p:tavLst>
                                    </p:anim>
                                    <p:anim calcmode="lin" valueType="num">
                                      <p:cBhvr>
                                        <p:cTn id="38" dur="3000"/>
                                        <p:tgtEl>
                                          <p:spTgt spid="31753"/>
                                        </p:tgtEl>
                                        <p:attrNameLst>
                                          <p:attrName>ppt_h</p:attrName>
                                        </p:attrNameLst>
                                      </p:cBhvr>
                                      <p:tavLst>
                                        <p:tav tm="0">
                                          <p:val>
                                            <p:strVal val="ppt_h"/>
                                          </p:val>
                                        </p:tav>
                                        <p:tav tm="100000">
                                          <p:val>
                                            <p:fltVal val="0"/>
                                          </p:val>
                                        </p:tav>
                                      </p:tavLst>
                                    </p:anim>
                                    <p:set>
                                      <p:cBhvr>
                                        <p:cTn id="39" dur="1" fill="hold">
                                          <p:stCondLst>
                                            <p:cond delay="2994"/>
                                          </p:stCondLst>
                                        </p:cTn>
                                        <p:tgtEl>
                                          <p:spTgt spid="31753"/>
                                        </p:tgtEl>
                                        <p:attrNameLst>
                                          <p:attrName>style.visibility</p:attrName>
                                        </p:attrNameLst>
                                      </p:cBhvr>
                                      <p:to>
                                        <p:strVal val="hidden"/>
                                      </p:to>
                                    </p:set>
                                  </p:childTnLst>
                                </p:cTn>
                              </p:par>
                              <p:par>
                                <p:cTn id="40" presetID="2" presetClass="entr" presetSubtype="12" fill="hold" nodeType="withEffect">
                                  <p:stCondLst>
                                    <p:cond delay="0"/>
                                  </p:stCondLst>
                                  <p:childTnLst>
                                    <p:set>
                                      <p:cBhvr>
                                        <p:cTn id="41" dur="1" fill="hold">
                                          <p:stCondLst>
                                            <p:cond delay="0"/>
                                          </p:stCondLst>
                                        </p:cTn>
                                        <p:tgtEl>
                                          <p:spTgt spid="31756"/>
                                        </p:tgtEl>
                                        <p:attrNameLst>
                                          <p:attrName>style.visibility</p:attrName>
                                        </p:attrNameLst>
                                      </p:cBhvr>
                                      <p:to>
                                        <p:strVal val="visible"/>
                                      </p:to>
                                    </p:set>
                                    <p:anim calcmode="lin" valueType="num">
                                      <p:cBhvr additive="base">
                                        <p:cTn id="42" dur="2000" fill="hold"/>
                                        <p:tgtEl>
                                          <p:spTgt spid="31756"/>
                                        </p:tgtEl>
                                        <p:attrNameLst>
                                          <p:attrName>ppt_x</p:attrName>
                                        </p:attrNameLst>
                                      </p:cBhvr>
                                      <p:tavLst>
                                        <p:tav tm="0">
                                          <p:val>
                                            <p:strVal val="0-#ppt_w/2"/>
                                          </p:val>
                                        </p:tav>
                                        <p:tav tm="100000">
                                          <p:val>
                                            <p:strVal val="#ppt_x"/>
                                          </p:val>
                                        </p:tav>
                                      </p:tavLst>
                                    </p:anim>
                                    <p:anim calcmode="lin" valueType="num">
                                      <p:cBhvr additive="base">
                                        <p:cTn id="43" dur="2000" fill="hold"/>
                                        <p:tgtEl>
                                          <p:spTgt spid="31756"/>
                                        </p:tgtEl>
                                        <p:attrNameLst>
                                          <p:attrName>ppt_y</p:attrName>
                                        </p:attrNameLst>
                                      </p:cBhvr>
                                      <p:tavLst>
                                        <p:tav tm="0">
                                          <p:val>
                                            <p:strVal val="1+#ppt_h/2"/>
                                          </p:val>
                                        </p:tav>
                                        <p:tav tm="100000">
                                          <p:val>
                                            <p:strVal val="#ppt_y"/>
                                          </p:val>
                                        </p:tav>
                                      </p:tavLst>
                                    </p:anim>
                                  </p:childTnLst>
                                </p:cTn>
                              </p:par>
                              <p:par>
                                <p:cTn id="44" presetID="2" presetClass="exit" presetSubtype="3" fill="hold" nodeType="withEffect">
                                  <p:stCondLst>
                                    <p:cond delay="1500"/>
                                  </p:stCondLst>
                                  <p:childTnLst>
                                    <p:anim calcmode="lin" valueType="num">
                                      <p:cBhvr additive="base">
                                        <p:cTn id="45" dur="2000"/>
                                        <p:tgtEl>
                                          <p:spTgt spid="31756"/>
                                        </p:tgtEl>
                                        <p:attrNameLst>
                                          <p:attrName>ppt_x</p:attrName>
                                        </p:attrNameLst>
                                      </p:cBhvr>
                                      <p:tavLst>
                                        <p:tav tm="0">
                                          <p:val>
                                            <p:strVal val="ppt_x"/>
                                          </p:val>
                                        </p:tav>
                                        <p:tav tm="100000">
                                          <p:val>
                                            <p:strVal val="1+ppt_w/2"/>
                                          </p:val>
                                        </p:tav>
                                      </p:tavLst>
                                    </p:anim>
                                    <p:anim calcmode="lin" valueType="num">
                                      <p:cBhvr additive="base">
                                        <p:cTn id="46" dur="2000"/>
                                        <p:tgtEl>
                                          <p:spTgt spid="31756"/>
                                        </p:tgtEl>
                                        <p:attrNameLst>
                                          <p:attrName>ppt_y</p:attrName>
                                        </p:attrNameLst>
                                      </p:cBhvr>
                                      <p:tavLst>
                                        <p:tav tm="0">
                                          <p:val>
                                            <p:strVal val="ppt_y"/>
                                          </p:val>
                                        </p:tav>
                                        <p:tav tm="100000">
                                          <p:val>
                                            <p:strVal val="0-ppt_h/2"/>
                                          </p:val>
                                        </p:tav>
                                      </p:tavLst>
                                    </p:anim>
                                    <p:set>
                                      <p:cBhvr>
                                        <p:cTn id="47" dur="1" fill="hold">
                                          <p:stCondLst>
                                            <p:cond delay="1996"/>
                                          </p:stCondLst>
                                        </p:cTn>
                                        <p:tgtEl>
                                          <p:spTgt spid="31756"/>
                                        </p:tgtEl>
                                        <p:attrNameLst>
                                          <p:attrName>style.visibility</p:attrName>
                                        </p:attrNameLst>
                                      </p:cBhvr>
                                      <p:to>
                                        <p:strVal val="hidden"/>
                                      </p:to>
                                    </p:set>
                                  </p:childTnLst>
                                </p:cTn>
                              </p:par>
                              <p:par>
                                <p:cTn id="48" presetID="23" presetClass="exit" presetSubtype="32" fill="hold" nodeType="withEffect">
                                  <p:stCondLst>
                                    <p:cond delay="1500"/>
                                  </p:stCondLst>
                                  <p:childTnLst>
                                    <p:anim calcmode="lin" valueType="num">
                                      <p:cBhvr>
                                        <p:cTn id="49" dur="2000"/>
                                        <p:tgtEl>
                                          <p:spTgt spid="31756"/>
                                        </p:tgtEl>
                                        <p:attrNameLst>
                                          <p:attrName>ppt_w</p:attrName>
                                        </p:attrNameLst>
                                      </p:cBhvr>
                                      <p:tavLst>
                                        <p:tav tm="0">
                                          <p:val>
                                            <p:strVal val="ppt_w"/>
                                          </p:val>
                                        </p:tav>
                                        <p:tav tm="100000">
                                          <p:val>
                                            <p:fltVal val="0"/>
                                          </p:val>
                                        </p:tav>
                                      </p:tavLst>
                                    </p:anim>
                                    <p:anim calcmode="lin" valueType="num">
                                      <p:cBhvr>
                                        <p:cTn id="50" dur="2000"/>
                                        <p:tgtEl>
                                          <p:spTgt spid="31756"/>
                                        </p:tgtEl>
                                        <p:attrNameLst>
                                          <p:attrName>ppt_h</p:attrName>
                                        </p:attrNameLst>
                                      </p:cBhvr>
                                      <p:tavLst>
                                        <p:tav tm="0">
                                          <p:val>
                                            <p:strVal val="ppt_h"/>
                                          </p:val>
                                        </p:tav>
                                        <p:tav tm="100000">
                                          <p:val>
                                            <p:fltVal val="0"/>
                                          </p:val>
                                        </p:tav>
                                      </p:tavLst>
                                    </p:anim>
                                    <p:set>
                                      <p:cBhvr>
                                        <p:cTn id="51" dur="1" fill="hold">
                                          <p:stCondLst>
                                            <p:cond delay="1996"/>
                                          </p:stCondLst>
                                        </p:cTn>
                                        <p:tgtEl>
                                          <p:spTgt spid="31756"/>
                                        </p:tgtEl>
                                        <p:attrNameLst>
                                          <p:attrName>style.visibility</p:attrName>
                                        </p:attrNameLst>
                                      </p:cBhvr>
                                      <p:to>
                                        <p:strVal val="hidden"/>
                                      </p:to>
                                    </p:set>
                                  </p:childTnLst>
                                </p:cTn>
                              </p:par>
                              <p:par>
                                <p:cTn id="52" presetID="2" presetClass="entr" presetSubtype="12" fill="hold" nodeType="withEffect">
                                  <p:stCondLst>
                                    <p:cond delay="1000"/>
                                  </p:stCondLst>
                                  <p:childTnLst>
                                    <p:set>
                                      <p:cBhvr>
                                        <p:cTn id="53" dur="1" fill="hold">
                                          <p:stCondLst>
                                            <p:cond delay="0"/>
                                          </p:stCondLst>
                                        </p:cTn>
                                        <p:tgtEl>
                                          <p:spTgt spid="31751"/>
                                        </p:tgtEl>
                                        <p:attrNameLst>
                                          <p:attrName>style.visibility</p:attrName>
                                        </p:attrNameLst>
                                      </p:cBhvr>
                                      <p:to>
                                        <p:strVal val="visible"/>
                                      </p:to>
                                    </p:set>
                                    <p:anim calcmode="lin" valueType="num">
                                      <p:cBhvr additive="base">
                                        <p:cTn id="54" dur="1300" fill="hold"/>
                                        <p:tgtEl>
                                          <p:spTgt spid="31751"/>
                                        </p:tgtEl>
                                        <p:attrNameLst>
                                          <p:attrName>ppt_x</p:attrName>
                                        </p:attrNameLst>
                                      </p:cBhvr>
                                      <p:tavLst>
                                        <p:tav tm="0">
                                          <p:val>
                                            <p:strVal val="0-#ppt_w/2"/>
                                          </p:val>
                                        </p:tav>
                                        <p:tav tm="100000">
                                          <p:val>
                                            <p:strVal val="#ppt_x"/>
                                          </p:val>
                                        </p:tav>
                                      </p:tavLst>
                                    </p:anim>
                                    <p:anim calcmode="lin" valueType="num">
                                      <p:cBhvr additive="base">
                                        <p:cTn id="55" dur="1300" fill="hold"/>
                                        <p:tgtEl>
                                          <p:spTgt spid="31751"/>
                                        </p:tgtEl>
                                        <p:attrNameLst>
                                          <p:attrName>ppt_y</p:attrName>
                                        </p:attrNameLst>
                                      </p:cBhvr>
                                      <p:tavLst>
                                        <p:tav tm="0">
                                          <p:val>
                                            <p:strVal val="1+#ppt_h/2"/>
                                          </p:val>
                                        </p:tav>
                                        <p:tav tm="100000">
                                          <p:val>
                                            <p:strVal val="#ppt_y"/>
                                          </p:val>
                                        </p:tav>
                                      </p:tavLst>
                                    </p:anim>
                                  </p:childTnLst>
                                </p:cTn>
                              </p:par>
                              <p:par>
                                <p:cTn id="56" presetID="2" presetClass="exit" presetSubtype="3" fill="hold" nodeType="withEffect">
                                  <p:stCondLst>
                                    <p:cond delay="2300"/>
                                  </p:stCondLst>
                                  <p:childTnLst>
                                    <p:anim calcmode="lin" valueType="num">
                                      <p:cBhvr additive="base">
                                        <p:cTn id="57" dur="1000"/>
                                        <p:tgtEl>
                                          <p:spTgt spid="31751"/>
                                        </p:tgtEl>
                                        <p:attrNameLst>
                                          <p:attrName>ppt_x</p:attrName>
                                        </p:attrNameLst>
                                      </p:cBhvr>
                                      <p:tavLst>
                                        <p:tav tm="0">
                                          <p:val>
                                            <p:strVal val="ppt_x"/>
                                          </p:val>
                                        </p:tav>
                                        <p:tav tm="100000">
                                          <p:val>
                                            <p:strVal val="1+ppt_w/2"/>
                                          </p:val>
                                        </p:tav>
                                      </p:tavLst>
                                    </p:anim>
                                    <p:anim calcmode="lin" valueType="num">
                                      <p:cBhvr additive="base">
                                        <p:cTn id="58" dur="1000"/>
                                        <p:tgtEl>
                                          <p:spTgt spid="31751"/>
                                        </p:tgtEl>
                                        <p:attrNameLst>
                                          <p:attrName>ppt_y</p:attrName>
                                        </p:attrNameLst>
                                      </p:cBhvr>
                                      <p:tavLst>
                                        <p:tav tm="0">
                                          <p:val>
                                            <p:strVal val="ppt_y"/>
                                          </p:val>
                                        </p:tav>
                                        <p:tav tm="100000">
                                          <p:val>
                                            <p:strVal val="0-ppt_h/2"/>
                                          </p:val>
                                        </p:tav>
                                      </p:tavLst>
                                    </p:anim>
                                    <p:set>
                                      <p:cBhvr>
                                        <p:cTn id="59" dur="1" fill="hold">
                                          <p:stCondLst>
                                            <p:cond delay="998"/>
                                          </p:stCondLst>
                                        </p:cTn>
                                        <p:tgtEl>
                                          <p:spTgt spid="31751"/>
                                        </p:tgtEl>
                                        <p:attrNameLst>
                                          <p:attrName>style.visibility</p:attrName>
                                        </p:attrNameLst>
                                      </p:cBhvr>
                                      <p:to>
                                        <p:strVal val="hidden"/>
                                      </p:to>
                                    </p:set>
                                  </p:childTnLst>
                                </p:cTn>
                              </p:par>
                              <p:par>
                                <p:cTn id="60" presetID="23" presetClass="exit" presetSubtype="32" fill="hold" nodeType="withEffect">
                                  <p:stCondLst>
                                    <p:cond delay="2300"/>
                                  </p:stCondLst>
                                  <p:childTnLst>
                                    <p:anim calcmode="lin" valueType="num">
                                      <p:cBhvr>
                                        <p:cTn id="61" dur="1000"/>
                                        <p:tgtEl>
                                          <p:spTgt spid="31751"/>
                                        </p:tgtEl>
                                        <p:attrNameLst>
                                          <p:attrName>ppt_w</p:attrName>
                                        </p:attrNameLst>
                                      </p:cBhvr>
                                      <p:tavLst>
                                        <p:tav tm="0">
                                          <p:val>
                                            <p:strVal val="ppt_w"/>
                                          </p:val>
                                        </p:tav>
                                        <p:tav tm="100000">
                                          <p:val>
                                            <p:fltVal val="0"/>
                                          </p:val>
                                        </p:tav>
                                      </p:tavLst>
                                    </p:anim>
                                    <p:anim calcmode="lin" valueType="num">
                                      <p:cBhvr>
                                        <p:cTn id="62" dur="1000"/>
                                        <p:tgtEl>
                                          <p:spTgt spid="31751"/>
                                        </p:tgtEl>
                                        <p:attrNameLst>
                                          <p:attrName>ppt_h</p:attrName>
                                        </p:attrNameLst>
                                      </p:cBhvr>
                                      <p:tavLst>
                                        <p:tav tm="0">
                                          <p:val>
                                            <p:strVal val="ppt_h"/>
                                          </p:val>
                                        </p:tav>
                                        <p:tav tm="100000">
                                          <p:val>
                                            <p:fltVal val="0"/>
                                          </p:val>
                                        </p:tav>
                                      </p:tavLst>
                                    </p:anim>
                                    <p:set>
                                      <p:cBhvr>
                                        <p:cTn id="63" dur="1" fill="hold">
                                          <p:stCondLst>
                                            <p:cond delay="998"/>
                                          </p:stCondLst>
                                        </p:cTn>
                                        <p:tgtEl>
                                          <p:spTgt spid="31751"/>
                                        </p:tgtEl>
                                        <p:attrNameLst>
                                          <p:attrName>style.visibility</p:attrName>
                                        </p:attrNameLst>
                                      </p:cBhvr>
                                      <p:to>
                                        <p:strVal val="hidden"/>
                                      </p:to>
                                    </p:set>
                                  </p:childTnLst>
                                </p:cTn>
                              </p:par>
                              <p:par>
                                <p:cTn id="64" presetID="2" presetClass="entr" presetSubtype="12" fill="hold" nodeType="withEffect">
                                  <p:stCondLst>
                                    <p:cond delay="2300"/>
                                  </p:stCondLst>
                                  <p:childTnLst>
                                    <p:set>
                                      <p:cBhvr>
                                        <p:cTn id="65" dur="1" fill="hold">
                                          <p:stCondLst>
                                            <p:cond delay="0"/>
                                          </p:stCondLst>
                                        </p:cTn>
                                        <p:tgtEl>
                                          <p:spTgt spid="31757"/>
                                        </p:tgtEl>
                                        <p:attrNameLst>
                                          <p:attrName>style.visibility</p:attrName>
                                        </p:attrNameLst>
                                      </p:cBhvr>
                                      <p:to>
                                        <p:strVal val="visible"/>
                                      </p:to>
                                    </p:set>
                                    <p:anim calcmode="lin" valueType="num">
                                      <p:cBhvr additive="base">
                                        <p:cTn id="66" dur="2500" fill="hold"/>
                                        <p:tgtEl>
                                          <p:spTgt spid="31757"/>
                                        </p:tgtEl>
                                        <p:attrNameLst>
                                          <p:attrName>ppt_x</p:attrName>
                                        </p:attrNameLst>
                                      </p:cBhvr>
                                      <p:tavLst>
                                        <p:tav tm="0">
                                          <p:val>
                                            <p:strVal val="0-#ppt_w/2"/>
                                          </p:val>
                                        </p:tav>
                                        <p:tav tm="100000">
                                          <p:val>
                                            <p:strVal val="#ppt_x"/>
                                          </p:val>
                                        </p:tav>
                                      </p:tavLst>
                                    </p:anim>
                                    <p:anim calcmode="lin" valueType="num">
                                      <p:cBhvr additive="base">
                                        <p:cTn id="67" dur="2500" fill="hold"/>
                                        <p:tgtEl>
                                          <p:spTgt spid="31757"/>
                                        </p:tgtEl>
                                        <p:attrNameLst>
                                          <p:attrName>ppt_y</p:attrName>
                                        </p:attrNameLst>
                                      </p:cBhvr>
                                      <p:tavLst>
                                        <p:tav tm="0">
                                          <p:val>
                                            <p:strVal val="1+#ppt_h/2"/>
                                          </p:val>
                                        </p:tav>
                                        <p:tav tm="100000">
                                          <p:val>
                                            <p:strVal val="#ppt_y"/>
                                          </p:val>
                                        </p:tav>
                                      </p:tavLst>
                                    </p:anim>
                                  </p:childTnLst>
                                </p:cTn>
                              </p:par>
                              <p:par>
                                <p:cTn id="68" presetID="2" presetClass="exit" presetSubtype="3" fill="hold" nodeType="withEffect">
                                  <p:stCondLst>
                                    <p:cond delay="4500"/>
                                  </p:stCondLst>
                                  <p:childTnLst>
                                    <p:anim calcmode="lin" valueType="num">
                                      <p:cBhvr additive="base">
                                        <p:cTn id="69" dur="2000"/>
                                        <p:tgtEl>
                                          <p:spTgt spid="31757"/>
                                        </p:tgtEl>
                                        <p:attrNameLst>
                                          <p:attrName>ppt_x</p:attrName>
                                        </p:attrNameLst>
                                      </p:cBhvr>
                                      <p:tavLst>
                                        <p:tav tm="0">
                                          <p:val>
                                            <p:strVal val="ppt_x"/>
                                          </p:val>
                                        </p:tav>
                                        <p:tav tm="100000">
                                          <p:val>
                                            <p:strVal val="1+ppt_w/2"/>
                                          </p:val>
                                        </p:tav>
                                      </p:tavLst>
                                    </p:anim>
                                    <p:anim calcmode="lin" valueType="num">
                                      <p:cBhvr additive="base">
                                        <p:cTn id="70" dur="2000"/>
                                        <p:tgtEl>
                                          <p:spTgt spid="31757"/>
                                        </p:tgtEl>
                                        <p:attrNameLst>
                                          <p:attrName>ppt_y</p:attrName>
                                        </p:attrNameLst>
                                      </p:cBhvr>
                                      <p:tavLst>
                                        <p:tav tm="0">
                                          <p:val>
                                            <p:strVal val="ppt_y"/>
                                          </p:val>
                                        </p:tav>
                                        <p:tav tm="100000">
                                          <p:val>
                                            <p:strVal val="0-ppt_h/2"/>
                                          </p:val>
                                        </p:tav>
                                      </p:tavLst>
                                    </p:anim>
                                    <p:set>
                                      <p:cBhvr>
                                        <p:cTn id="71" dur="1" fill="hold">
                                          <p:stCondLst>
                                            <p:cond delay="1996"/>
                                          </p:stCondLst>
                                        </p:cTn>
                                        <p:tgtEl>
                                          <p:spTgt spid="31757"/>
                                        </p:tgtEl>
                                        <p:attrNameLst>
                                          <p:attrName>style.visibility</p:attrName>
                                        </p:attrNameLst>
                                      </p:cBhvr>
                                      <p:to>
                                        <p:strVal val="hidden"/>
                                      </p:to>
                                    </p:set>
                                  </p:childTnLst>
                                </p:cTn>
                              </p:par>
                              <p:par>
                                <p:cTn id="72" presetID="23" presetClass="exit" presetSubtype="32" fill="hold" nodeType="withEffect">
                                  <p:stCondLst>
                                    <p:cond delay="4500"/>
                                  </p:stCondLst>
                                  <p:childTnLst>
                                    <p:anim calcmode="lin" valueType="num">
                                      <p:cBhvr>
                                        <p:cTn id="73" dur="2000"/>
                                        <p:tgtEl>
                                          <p:spTgt spid="31757"/>
                                        </p:tgtEl>
                                        <p:attrNameLst>
                                          <p:attrName>ppt_w</p:attrName>
                                        </p:attrNameLst>
                                      </p:cBhvr>
                                      <p:tavLst>
                                        <p:tav tm="0">
                                          <p:val>
                                            <p:strVal val="ppt_w"/>
                                          </p:val>
                                        </p:tav>
                                        <p:tav tm="100000">
                                          <p:val>
                                            <p:fltVal val="0"/>
                                          </p:val>
                                        </p:tav>
                                      </p:tavLst>
                                    </p:anim>
                                    <p:anim calcmode="lin" valueType="num">
                                      <p:cBhvr>
                                        <p:cTn id="74" dur="2000"/>
                                        <p:tgtEl>
                                          <p:spTgt spid="31757"/>
                                        </p:tgtEl>
                                        <p:attrNameLst>
                                          <p:attrName>ppt_h</p:attrName>
                                        </p:attrNameLst>
                                      </p:cBhvr>
                                      <p:tavLst>
                                        <p:tav tm="0">
                                          <p:val>
                                            <p:strVal val="ppt_h"/>
                                          </p:val>
                                        </p:tav>
                                        <p:tav tm="100000">
                                          <p:val>
                                            <p:fltVal val="0"/>
                                          </p:val>
                                        </p:tav>
                                      </p:tavLst>
                                    </p:anim>
                                    <p:set>
                                      <p:cBhvr>
                                        <p:cTn id="75" dur="1" fill="hold">
                                          <p:stCondLst>
                                            <p:cond delay="1996"/>
                                          </p:stCondLst>
                                        </p:cTn>
                                        <p:tgtEl>
                                          <p:spTgt spid="31757"/>
                                        </p:tgtEl>
                                        <p:attrNameLst>
                                          <p:attrName>style.visibility</p:attrName>
                                        </p:attrNameLst>
                                      </p:cBhvr>
                                      <p:to>
                                        <p:strVal val="hidden"/>
                                      </p:to>
                                    </p:set>
                                  </p:childTnLst>
                                </p:cTn>
                              </p:par>
                              <p:par>
                                <p:cTn id="76" presetID="2" presetClass="entr" presetSubtype="12"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additive="base">
                                        <p:cTn id="78" dur="2000" fill="hold"/>
                                        <p:tgtEl>
                                          <p:spTgt spid="2"/>
                                        </p:tgtEl>
                                        <p:attrNameLst>
                                          <p:attrName>ppt_x</p:attrName>
                                        </p:attrNameLst>
                                      </p:cBhvr>
                                      <p:tavLst>
                                        <p:tav tm="0">
                                          <p:val>
                                            <p:strVal val="0-#ppt_w/2"/>
                                          </p:val>
                                        </p:tav>
                                        <p:tav tm="100000">
                                          <p:val>
                                            <p:strVal val="#ppt_x"/>
                                          </p:val>
                                        </p:tav>
                                      </p:tavLst>
                                    </p:anim>
                                    <p:anim calcmode="lin" valueType="num">
                                      <p:cBhvr additive="base">
                                        <p:cTn id="79" dur="2000" fill="hold"/>
                                        <p:tgtEl>
                                          <p:spTgt spid="2"/>
                                        </p:tgtEl>
                                        <p:attrNameLst>
                                          <p:attrName>ppt_y</p:attrName>
                                        </p:attrNameLst>
                                      </p:cBhvr>
                                      <p:tavLst>
                                        <p:tav tm="0">
                                          <p:val>
                                            <p:strVal val="1+#ppt_h/2"/>
                                          </p:val>
                                        </p:tav>
                                        <p:tav tm="100000">
                                          <p:val>
                                            <p:strVal val="#ppt_y"/>
                                          </p:val>
                                        </p:tav>
                                      </p:tavLst>
                                    </p:anim>
                                  </p:childTnLst>
                                </p:cTn>
                              </p:par>
                              <p:par>
                                <p:cTn id="80" presetID="2" presetClass="exit" presetSubtype="3" fill="hold" nodeType="withEffect">
                                  <p:stCondLst>
                                    <p:cond delay="1700"/>
                                  </p:stCondLst>
                                  <p:childTnLst>
                                    <p:anim calcmode="lin" valueType="num">
                                      <p:cBhvr additive="base">
                                        <p:cTn id="81" dur="3000"/>
                                        <p:tgtEl>
                                          <p:spTgt spid="2"/>
                                        </p:tgtEl>
                                        <p:attrNameLst>
                                          <p:attrName>ppt_x</p:attrName>
                                        </p:attrNameLst>
                                      </p:cBhvr>
                                      <p:tavLst>
                                        <p:tav tm="0">
                                          <p:val>
                                            <p:strVal val="ppt_x"/>
                                          </p:val>
                                        </p:tav>
                                        <p:tav tm="100000">
                                          <p:val>
                                            <p:strVal val="1+ppt_w/2"/>
                                          </p:val>
                                        </p:tav>
                                      </p:tavLst>
                                    </p:anim>
                                    <p:anim calcmode="lin" valueType="num">
                                      <p:cBhvr additive="base">
                                        <p:cTn id="82" dur="3000"/>
                                        <p:tgtEl>
                                          <p:spTgt spid="2"/>
                                        </p:tgtEl>
                                        <p:attrNameLst>
                                          <p:attrName>ppt_y</p:attrName>
                                        </p:attrNameLst>
                                      </p:cBhvr>
                                      <p:tavLst>
                                        <p:tav tm="0">
                                          <p:val>
                                            <p:strVal val="ppt_y"/>
                                          </p:val>
                                        </p:tav>
                                        <p:tav tm="100000">
                                          <p:val>
                                            <p:strVal val="0-ppt_h/2"/>
                                          </p:val>
                                        </p:tav>
                                      </p:tavLst>
                                    </p:anim>
                                    <p:set>
                                      <p:cBhvr>
                                        <p:cTn id="83" dur="1" fill="hold">
                                          <p:stCondLst>
                                            <p:cond delay="2994"/>
                                          </p:stCondLst>
                                        </p:cTn>
                                        <p:tgtEl>
                                          <p:spTgt spid="2"/>
                                        </p:tgtEl>
                                        <p:attrNameLst>
                                          <p:attrName>style.visibility</p:attrName>
                                        </p:attrNameLst>
                                      </p:cBhvr>
                                      <p:to>
                                        <p:strVal val="hidden"/>
                                      </p:to>
                                    </p:set>
                                  </p:childTnLst>
                                </p:cTn>
                              </p:par>
                              <p:par>
                                <p:cTn id="84" presetID="23" presetClass="exit" presetSubtype="32" fill="hold" nodeType="withEffect">
                                  <p:stCondLst>
                                    <p:cond delay="1700"/>
                                  </p:stCondLst>
                                  <p:childTnLst>
                                    <p:anim calcmode="lin" valueType="num">
                                      <p:cBhvr>
                                        <p:cTn id="85" dur="3000"/>
                                        <p:tgtEl>
                                          <p:spTgt spid="2"/>
                                        </p:tgtEl>
                                        <p:attrNameLst>
                                          <p:attrName>ppt_w</p:attrName>
                                        </p:attrNameLst>
                                      </p:cBhvr>
                                      <p:tavLst>
                                        <p:tav tm="0">
                                          <p:val>
                                            <p:strVal val="ppt_w"/>
                                          </p:val>
                                        </p:tav>
                                        <p:tav tm="100000">
                                          <p:val>
                                            <p:fltVal val="0"/>
                                          </p:val>
                                        </p:tav>
                                      </p:tavLst>
                                    </p:anim>
                                    <p:anim calcmode="lin" valueType="num">
                                      <p:cBhvr>
                                        <p:cTn id="86" dur="3000"/>
                                        <p:tgtEl>
                                          <p:spTgt spid="2"/>
                                        </p:tgtEl>
                                        <p:attrNameLst>
                                          <p:attrName>ppt_h</p:attrName>
                                        </p:attrNameLst>
                                      </p:cBhvr>
                                      <p:tavLst>
                                        <p:tav tm="0">
                                          <p:val>
                                            <p:strVal val="ppt_h"/>
                                          </p:val>
                                        </p:tav>
                                        <p:tav tm="100000">
                                          <p:val>
                                            <p:fltVal val="0"/>
                                          </p:val>
                                        </p:tav>
                                      </p:tavLst>
                                    </p:anim>
                                    <p:set>
                                      <p:cBhvr>
                                        <p:cTn id="87" dur="1" fill="hold">
                                          <p:stCondLst>
                                            <p:cond delay="2994"/>
                                          </p:stCondLst>
                                        </p:cTn>
                                        <p:tgtEl>
                                          <p:spTgt spid="2"/>
                                        </p:tgtEl>
                                        <p:attrNameLst>
                                          <p:attrName>style.visibility</p:attrName>
                                        </p:attrNameLst>
                                      </p:cBhvr>
                                      <p:to>
                                        <p:strVal val="hidden"/>
                                      </p:to>
                                    </p:set>
                                  </p:childTnLst>
                                </p:cTn>
                              </p:par>
                              <p:par>
                                <p:cTn id="88" presetID="2" presetClass="entr" presetSubtype="12" fill="hold" nodeType="with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2000" fill="hold"/>
                                        <p:tgtEl>
                                          <p:spTgt spid="3"/>
                                        </p:tgtEl>
                                        <p:attrNameLst>
                                          <p:attrName>ppt_x</p:attrName>
                                        </p:attrNameLst>
                                      </p:cBhvr>
                                      <p:tavLst>
                                        <p:tav tm="0">
                                          <p:val>
                                            <p:strVal val="0-#ppt_w/2"/>
                                          </p:val>
                                        </p:tav>
                                        <p:tav tm="100000">
                                          <p:val>
                                            <p:strVal val="#ppt_x"/>
                                          </p:val>
                                        </p:tav>
                                      </p:tavLst>
                                    </p:anim>
                                    <p:anim calcmode="lin" valueType="num">
                                      <p:cBhvr additive="base">
                                        <p:cTn id="91" dur="2000" fill="hold"/>
                                        <p:tgtEl>
                                          <p:spTgt spid="3"/>
                                        </p:tgtEl>
                                        <p:attrNameLst>
                                          <p:attrName>ppt_y</p:attrName>
                                        </p:attrNameLst>
                                      </p:cBhvr>
                                      <p:tavLst>
                                        <p:tav tm="0">
                                          <p:val>
                                            <p:strVal val="1+#ppt_h/2"/>
                                          </p:val>
                                        </p:tav>
                                        <p:tav tm="100000">
                                          <p:val>
                                            <p:strVal val="#ppt_y"/>
                                          </p:val>
                                        </p:tav>
                                      </p:tavLst>
                                    </p:anim>
                                  </p:childTnLst>
                                </p:cTn>
                              </p:par>
                              <p:par>
                                <p:cTn id="92" presetID="2" presetClass="exit" presetSubtype="3" fill="hold" nodeType="withEffect">
                                  <p:stCondLst>
                                    <p:cond delay="1700"/>
                                  </p:stCondLst>
                                  <p:childTnLst>
                                    <p:anim calcmode="lin" valueType="num">
                                      <p:cBhvr additive="base">
                                        <p:cTn id="93" dur="3000"/>
                                        <p:tgtEl>
                                          <p:spTgt spid="3"/>
                                        </p:tgtEl>
                                        <p:attrNameLst>
                                          <p:attrName>ppt_x</p:attrName>
                                        </p:attrNameLst>
                                      </p:cBhvr>
                                      <p:tavLst>
                                        <p:tav tm="0">
                                          <p:val>
                                            <p:strVal val="ppt_x"/>
                                          </p:val>
                                        </p:tav>
                                        <p:tav tm="100000">
                                          <p:val>
                                            <p:strVal val="1+ppt_w/2"/>
                                          </p:val>
                                        </p:tav>
                                      </p:tavLst>
                                    </p:anim>
                                    <p:anim calcmode="lin" valueType="num">
                                      <p:cBhvr additive="base">
                                        <p:cTn id="94" dur="3000"/>
                                        <p:tgtEl>
                                          <p:spTgt spid="3"/>
                                        </p:tgtEl>
                                        <p:attrNameLst>
                                          <p:attrName>ppt_y</p:attrName>
                                        </p:attrNameLst>
                                      </p:cBhvr>
                                      <p:tavLst>
                                        <p:tav tm="0">
                                          <p:val>
                                            <p:strVal val="ppt_y"/>
                                          </p:val>
                                        </p:tav>
                                        <p:tav tm="100000">
                                          <p:val>
                                            <p:strVal val="0-ppt_h/2"/>
                                          </p:val>
                                        </p:tav>
                                      </p:tavLst>
                                    </p:anim>
                                    <p:set>
                                      <p:cBhvr>
                                        <p:cTn id="95" dur="1" fill="hold">
                                          <p:stCondLst>
                                            <p:cond delay="2994"/>
                                          </p:stCondLst>
                                        </p:cTn>
                                        <p:tgtEl>
                                          <p:spTgt spid="3"/>
                                        </p:tgtEl>
                                        <p:attrNameLst>
                                          <p:attrName>style.visibility</p:attrName>
                                        </p:attrNameLst>
                                      </p:cBhvr>
                                      <p:to>
                                        <p:strVal val="hidden"/>
                                      </p:to>
                                    </p:set>
                                  </p:childTnLst>
                                </p:cTn>
                              </p:par>
                              <p:par>
                                <p:cTn id="96" presetID="23" presetClass="exit" presetSubtype="32" fill="hold" nodeType="withEffect">
                                  <p:stCondLst>
                                    <p:cond delay="1700"/>
                                  </p:stCondLst>
                                  <p:childTnLst>
                                    <p:anim calcmode="lin" valueType="num">
                                      <p:cBhvr>
                                        <p:cTn id="97" dur="3000"/>
                                        <p:tgtEl>
                                          <p:spTgt spid="3"/>
                                        </p:tgtEl>
                                        <p:attrNameLst>
                                          <p:attrName>ppt_w</p:attrName>
                                        </p:attrNameLst>
                                      </p:cBhvr>
                                      <p:tavLst>
                                        <p:tav tm="0">
                                          <p:val>
                                            <p:strVal val="ppt_w"/>
                                          </p:val>
                                        </p:tav>
                                        <p:tav tm="100000">
                                          <p:val>
                                            <p:fltVal val="0"/>
                                          </p:val>
                                        </p:tav>
                                      </p:tavLst>
                                    </p:anim>
                                    <p:anim calcmode="lin" valueType="num">
                                      <p:cBhvr>
                                        <p:cTn id="98" dur="3000"/>
                                        <p:tgtEl>
                                          <p:spTgt spid="3"/>
                                        </p:tgtEl>
                                        <p:attrNameLst>
                                          <p:attrName>ppt_h</p:attrName>
                                        </p:attrNameLst>
                                      </p:cBhvr>
                                      <p:tavLst>
                                        <p:tav tm="0">
                                          <p:val>
                                            <p:strVal val="ppt_h"/>
                                          </p:val>
                                        </p:tav>
                                        <p:tav tm="100000">
                                          <p:val>
                                            <p:fltVal val="0"/>
                                          </p:val>
                                        </p:tav>
                                      </p:tavLst>
                                    </p:anim>
                                    <p:set>
                                      <p:cBhvr>
                                        <p:cTn id="99" dur="1" fill="hold">
                                          <p:stCondLst>
                                            <p:cond delay="2994"/>
                                          </p:stCondLst>
                                        </p:cTn>
                                        <p:tgtEl>
                                          <p:spTgt spid="3"/>
                                        </p:tgtEl>
                                        <p:attrNameLst>
                                          <p:attrName>style.visibility</p:attrName>
                                        </p:attrNameLst>
                                      </p:cBhvr>
                                      <p:to>
                                        <p:strVal val="hidden"/>
                                      </p:to>
                                    </p:set>
                                  </p:childTnLst>
                                </p:cTn>
                              </p:par>
                              <p:par>
                                <p:cTn id="100" presetID="2" presetClass="entr" presetSubtype="12" fill="hold" nodeType="withEffect">
                                  <p:stCondLst>
                                    <p:cond delay="2300"/>
                                  </p:stCondLst>
                                  <p:childTnLst>
                                    <p:set>
                                      <p:cBhvr>
                                        <p:cTn id="101" dur="1" fill="hold">
                                          <p:stCondLst>
                                            <p:cond delay="0"/>
                                          </p:stCondLst>
                                        </p:cTn>
                                        <p:tgtEl>
                                          <p:spTgt spid="4"/>
                                        </p:tgtEl>
                                        <p:attrNameLst>
                                          <p:attrName>style.visibility</p:attrName>
                                        </p:attrNameLst>
                                      </p:cBhvr>
                                      <p:to>
                                        <p:strVal val="visible"/>
                                      </p:to>
                                    </p:set>
                                    <p:anim calcmode="lin" valueType="num">
                                      <p:cBhvr additive="base">
                                        <p:cTn id="102" dur="2500" fill="hold"/>
                                        <p:tgtEl>
                                          <p:spTgt spid="4"/>
                                        </p:tgtEl>
                                        <p:attrNameLst>
                                          <p:attrName>ppt_x</p:attrName>
                                        </p:attrNameLst>
                                      </p:cBhvr>
                                      <p:tavLst>
                                        <p:tav tm="0">
                                          <p:val>
                                            <p:strVal val="0-#ppt_w/2"/>
                                          </p:val>
                                        </p:tav>
                                        <p:tav tm="100000">
                                          <p:val>
                                            <p:strVal val="#ppt_x"/>
                                          </p:val>
                                        </p:tav>
                                      </p:tavLst>
                                    </p:anim>
                                    <p:anim calcmode="lin" valueType="num">
                                      <p:cBhvr additive="base">
                                        <p:cTn id="103" dur="2500" fill="hold"/>
                                        <p:tgtEl>
                                          <p:spTgt spid="4"/>
                                        </p:tgtEl>
                                        <p:attrNameLst>
                                          <p:attrName>ppt_y</p:attrName>
                                        </p:attrNameLst>
                                      </p:cBhvr>
                                      <p:tavLst>
                                        <p:tav tm="0">
                                          <p:val>
                                            <p:strVal val="1+#ppt_h/2"/>
                                          </p:val>
                                        </p:tav>
                                        <p:tav tm="100000">
                                          <p:val>
                                            <p:strVal val="#ppt_y"/>
                                          </p:val>
                                        </p:tav>
                                      </p:tavLst>
                                    </p:anim>
                                  </p:childTnLst>
                                </p:cTn>
                              </p:par>
                              <p:par>
                                <p:cTn id="104" presetID="2" presetClass="exit" presetSubtype="3" fill="hold" nodeType="withEffect">
                                  <p:stCondLst>
                                    <p:cond delay="4500"/>
                                  </p:stCondLst>
                                  <p:childTnLst>
                                    <p:anim calcmode="lin" valueType="num">
                                      <p:cBhvr additive="base">
                                        <p:cTn id="105" dur="2000"/>
                                        <p:tgtEl>
                                          <p:spTgt spid="4"/>
                                        </p:tgtEl>
                                        <p:attrNameLst>
                                          <p:attrName>ppt_x</p:attrName>
                                        </p:attrNameLst>
                                      </p:cBhvr>
                                      <p:tavLst>
                                        <p:tav tm="0">
                                          <p:val>
                                            <p:strVal val="ppt_x"/>
                                          </p:val>
                                        </p:tav>
                                        <p:tav tm="100000">
                                          <p:val>
                                            <p:strVal val="1+ppt_w/2"/>
                                          </p:val>
                                        </p:tav>
                                      </p:tavLst>
                                    </p:anim>
                                    <p:anim calcmode="lin" valueType="num">
                                      <p:cBhvr additive="base">
                                        <p:cTn id="106" dur="2000"/>
                                        <p:tgtEl>
                                          <p:spTgt spid="4"/>
                                        </p:tgtEl>
                                        <p:attrNameLst>
                                          <p:attrName>ppt_y</p:attrName>
                                        </p:attrNameLst>
                                      </p:cBhvr>
                                      <p:tavLst>
                                        <p:tav tm="0">
                                          <p:val>
                                            <p:strVal val="ppt_y"/>
                                          </p:val>
                                        </p:tav>
                                        <p:tav tm="100000">
                                          <p:val>
                                            <p:strVal val="0-ppt_h/2"/>
                                          </p:val>
                                        </p:tav>
                                      </p:tavLst>
                                    </p:anim>
                                    <p:set>
                                      <p:cBhvr>
                                        <p:cTn id="107" dur="1" fill="hold">
                                          <p:stCondLst>
                                            <p:cond delay="1996"/>
                                          </p:stCondLst>
                                        </p:cTn>
                                        <p:tgtEl>
                                          <p:spTgt spid="4"/>
                                        </p:tgtEl>
                                        <p:attrNameLst>
                                          <p:attrName>style.visibility</p:attrName>
                                        </p:attrNameLst>
                                      </p:cBhvr>
                                      <p:to>
                                        <p:strVal val="hidden"/>
                                      </p:to>
                                    </p:set>
                                  </p:childTnLst>
                                </p:cTn>
                              </p:par>
                              <p:par>
                                <p:cTn id="108" presetID="23" presetClass="exit" presetSubtype="32" fill="hold" nodeType="withEffect">
                                  <p:stCondLst>
                                    <p:cond delay="4500"/>
                                  </p:stCondLst>
                                  <p:childTnLst>
                                    <p:anim calcmode="lin" valueType="num">
                                      <p:cBhvr>
                                        <p:cTn id="109" dur="2000"/>
                                        <p:tgtEl>
                                          <p:spTgt spid="4"/>
                                        </p:tgtEl>
                                        <p:attrNameLst>
                                          <p:attrName>ppt_w</p:attrName>
                                        </p:attrNameLst>
                                      </p:cBhvr>
                                      <p:tavLst>
                                        <p:tav tm="0">
                                          <p:val>
                                            <p:strVal val="ppt_w"/>
                                          </p:val>
                                        </p:tav>
                                        <p:tav tm="100000">
                                          <p:val>
                                            <p:fltVal val="0"/>
                                          </p:val>
                                        </p:tav>
                                      </p:tavLst>
                                    </p:anim>
                                    <p:anim calcmode="lin" valueType="num">
                                      <p:cBhvr>
                                        <p:cTn id="110" dur="2000"/>
                                        <p:tgtEl>
                                          <p:spTgt spid="4"/>
                                        </p:tgtEl>
                                        <p:attrNameLst>
                                          <p:attrName>ppt_h</p:attrName>
                                        </p:attrNameLst>
                                      </p:cBhvr>
                                      <p:tavLst>
                                        <p:tav tm="0">
                                          <p:val>
                                            <p:strVal val="ppt_h"/>
                                          </p:val>
                                        </p:tav>
                                        <p:tav tm="100000">
                                          <p:val>
                                            <p:fltVal val="0"/>
                                          </p:val>
                                        </p:tav>
                                      </p:tavLst>
                                    </p:anim>
                                    <p:set>
                                      <p:cBhvr>
                                        <p:cTn id="111" dur="1" fill="hold">
                                          <p:stCondLst>
                                            <p:cond delay="1996"/>
                                          </p:stCondLst>
                                        </p:cTn>
                                        <p:tgtEl>
                                          <p:spTgt spid="4"/>
                                        </p:tgtEl>
                                        <p:attrNameLst>
                                          <p:attrName>style.visibility</p:attrName>
                                        </p:attrNameLst>
                                      </p:cBhvr>
                                      <p:to>
                                        <p:strVal val="hidden"/>
                                      </p:to>
                                    </p:set>
                                  </p:childTnLst>
                                </p:cTn>
                              </p:par>
                              <p:par>
                                <p:cTn id="112" presetID="2" presetClass="entr" presetSubtype="12" fill="hold" nodeType="withEffect">
                                  <p:stCondLst>
                                    <p:cond delay="0"/>
                                  </p:stCondLst>
                                  <p:childTnLst>
                                    <p:set>
                                      <p:cBhvr>
                                        <p:cTn id="113" dur="1" fill="hold">
                                          <p:stCondLst>
                                            <p:cond delay="0"/>
                                          </p:stCondLst>
                                        </p:cTn>
                                        <p:tgtEl>
                                          <p:spTgt spid="5"/>
                                        </p:tgtEl>
                                        <p:attrNameLst>
                                          <p:attrName>style.visibility</p:attrName>
                                        </p:attrNameLst>
                                      </p:cBhvr>
                                      <p:to>
                                        <p:strVal val="visible"/>
                                      </p:to>
                                    </p:set>
                                    <p:anim calcmode="lin" valueType="num">
                                      <p:cBhvr additive="base">
                                        <p:cTn id="114" dur="2000" fill="hold"/>
                                        <p:tgtEl>
                                          <p:spTgt spid="5"/>
                                        </p:tgtEl>
                                        <p:attrNameLst>
                                          <p:attrName>ppt_x</p:attrName>
                                        </p:attrNameLst>
                                      </p:cBhvr>
                                      <p:tavLst>
                                        <p:tav tm="0">
                                          <p:val>
                                            <p:strVal val="0-#ppt_w/2"/>
                                          </p:val>
                                        </p:tav>
                                        <p:tav tm="100000">
                                          <p:val>
                                            <p:strVal val="#ppt_x"/>
                                          </p:val>
                                        </p:tav>
                                      </p:tavLst>
                                    </p:anim>
                                    <p:anim calcmode="lin" valueType="num">
                                      <p:cBhvr additive="base">
                                        <p:cTn id="115" dur="2000" fill="hold"/>
                                        <p:tgtEl>
                                          <p:spTgt spid="5"/>
                                        </p:tgtEl>
                                        <p:attrNameLst>
                                          <p:attrName>ppt_y</p:attrName>
                                        </p:attrNameLst>
                                      </p:cBhvr>
                                      <p:tavLst>
                                        <p:tav tm="0">
                                          <p:val>
                                            <p:strVal val="1+#ppt_h/2"/>
                                          </p:val>
                                        </p:tav>
                                        <p:tav tm="100000">
                                          <p:val>
                                            <p:strVal val="#ppt_y"/>
                                          </p:val>
                                        </p:tav>
                                      </p:tavLst>
                                    </p:anim>
                                  </p:childTnLst>
                                </p:cTn>
                              </p:par>
                              <p:par>
                                <p:cTn id="116" presetID="2" presetClass="exit" presetSubtype="3" fill="hold" nodeType="withEffect">
                                  <p:stCondLst>
                                    <p:cond delay="1700"/>
                                  </p:stCondLst>
                                  <p:childTnLst>
                                    <p:anim calcmode="lin" valueType="num">
                                      <p:cBhvr additive="base">
                                        <p:cTn id="117" dur="3000"/>
                                        <p:tgtEl>
                                          <p:spTgt spid="5"/>
                                        </p:tgtEl>
                                        <p:attrNameLst>
                                          <p:attrName>ppt_x</p:attrName>
                                        </p:attrNameLst>
                                      </p:cBhvr>
                                      <p:tavLst>
                                        <p:tav tm="0">
                                          <p:val>
                                            <p:strVal val="ppt_x"/>
                                          </p:val>
                                        </p:tav>
                                        <p:tav tm="100000">
                                          <p:val>
                                            <p:strVal val="1+ppt_w/2"/>
                                          </p:val>
                                        </p:tav>
                                      </p:tavLst>
                                    </p:anim>
                                    <p:anim calcmode="lin" valueType="num">
                                      <p:cBhvr additive="base">
                                        <p:cTn id="118" dur="3000"/>
                                        <p:tgtEl>
                                          <p:spTgt spid="5"/>
                                        </p:tgtEl>
                                        <p:attrNameLst>
                                          <p:attrName>ppt_y</p:attrName>
                                        </p:attrNameLst>
                                      </p:cBhvr>
                                      <p:tavLst>
                                        <p:tav tm="0">
                                          <p:val>
                                            <p:strVal val="ppt_y"/>
                                          </p:val>
                                        </p:tav>
                                        <p:tav tm="100000">
                                          <p:val>
                                            <p:strVal val="0-ppt_h/2"/>
                                          </p:val>
                                        </p:tav>
                                      </p:tavLst>
                                    </p:anim>
                                    <p:set>
                                      <p:cBhvr>
                                        <p:cTn id="119" dur="1" fill="hold">
                                          <p:stCondLst>
                                            <p:cond delay="2994"/>
                                          </p:stCondLst>
                                        </p:cTn>
                                        <p:tgtEl>
                                          <p:spTgt spid="5"/>
                                        </p:tgtEl>
                                        <p:attrNameLst>
                                          <p:attrName>style.visibility</p:attrName>
                                        </p:attrNameLst>
                                      </p:cBhvr>
                                      <p:to>
                                        <p:strVal val="hidden"/>
                                      </p:to>
                                    </p:set>
                                  </p:childTnLst>
                                </p:cTn>
                              </p:par>
                              <p:par>
                                <p:cTn id="120" presetID="23" presetClass="exit" presetSubtype="32" fill="hold" nodeType="withEffect">
                                  <p:stCondLst>
                                    <p:cond delay="1700"/>
                                  </p:stCondLst>
                                  <p:childTnLst>
                                    <p:anim calcmode="lin" valueType="num">
                                      <p:cBhvr>
                                        <p:cTn id="121" dur="3000"/>
                                        <p:tgtEl>
                                          <p:spTgt spid="5"/>
                                        </p:tgtEl>
                                        <p:attrNameLst>
                                          <p:attrName>ppt_w</p:attrName>
                                        </p:attrNameLst>
                                      </p:cBhvr>
                                      <p:tavLst>
                                        <p:tav tm="0">
                                          <p:val>
                                            <p:strVal val="ppt_w"/>
                                          </p:val>
                                        </p:tav>
                                        <p:tav tm="100000">
                                          <p:val>
                                            <p:fltVal val="0"/>
                                          </p:val>
                                        </p:tav>
                                      </p:tavLst>
                                    </p:anim>
                                    <p:anim calcmode="lin" valueType="num">
                                      <p:cBhvr>
                                        <p:cTn id="122" dur="3000"/>
                                        <p:tgtEl>
                                          <p:spTgt spid="5"/>
                                        </p:tgtEl>
                                        <p:attrNameLst>
                                          <p:attrName>ppt_h</p:attrName>
                                        </p:attrNameLst>
                                      </p:cBhvr>
                                      <p:tavLst>
                                        <p:tav tm="0">
                                          <p:val>
                                            <p:strVal val="ppt_h"/>
                                          </p:val>
                                        </p:tav>
                                        <p:tav tm="100000">
                                          <p:val>
                                            <p:fltVal val="0"/>
                                          </p:val>
                                        </p:tav>
                                      </p:tavLst>
                                    </p:anim>
                                    <p:set>
                                      <p:cBhvr>
                                        <p:cTn id="123" dur="1" fill="hold">
                                          <p:stCondLst>
                                            <p:cond delay="2994"/>
                                          </p:stCondLst>
                                        </p:cTn>
                                        <p:tgtEl>
                                          <p:spTgt spid="5"/>
                                        </p:tgtEl>
                                        <p:attrNameLst>
                                          <p:attrName>style.visibility</p:attrName>
                                        </p:attrNameLst>
                                      </p:cBhvr>
                                      <p:to>
                                        <p:strVal val="hidden"/>
                                      </p:to>
                                    </p:set>
                                  </p:childTnLst>
                                </p:cTn>
                              </p:par>
                              <p:par>
                                <p:cTn id="124" presetID="2" presetClass="entr" presetSubtype="12" fill="hold" nodeType="withEffect">
                                  <p:stCondLst>
                                    <p:cond delay="2300"/>
                                  </p:stCondLst>
                                  <p:childTnLst>
                                    <p:set>
                                      <p:cBhvr>
                                        <p:cTn id="125" dur="1" fill="hold">
                                          <p:stCondLst>
                                            <p:cond delay="0"/>
                                          </p:stCondLst>
                                        </p:cTn>
                                        <p:tgtEl>
                                          <p:spTgt spid="6"/>
                                        </p:tgtEl>
                                        <p:attrNameLst>
                                          <p:attrName>style.visibility</p:attrName>
                                        </p:attrNameLst>
                                      </p:cBhvr>
                                      <p:to>
                                        <p:strVal val="visible"/>
                                      </p:to>
                                    </p:set>
                                    <p:anim calcmode="lin" valueType="num">
                                      <p:cBhvr additive="base">
                                        <p:cTn id="126" dur="2500" fill="hold"/>
                                        <p:tgtEl>
                                          <p:spTgt spid="6"/>
                                        </p:tgtEl>
                                        <p:attrNameLst>
                                          <p:attrName>ppt_x</p:attrName>
                                        </p:attrNameLst>
                                      </p:cBhvr>
                                      <p:tavLst>
                                        <p:tav tm="0">
                                          <p:val>
                                            <p:strVal val="0-#ppt_w/2"/>
                                          </p:val>
                                        </p:tav>
                                        <p:tav tm="100000">
                                          <p:val>
                                            <p:strVal val="#ppt_x"/>
                                          </p:val>
                                        </p:tav>
                                      </p:tavLst>
                                    </p:anim>
                                    <p:anim calcmode="lin" valueType="num">
                                      <p:cBhvr additive="base">
                                        <p:cTn id="127" dur="2500" fill="hold"/>
                                        <p:tgtEl>
                                          <p:spTgt spid="6"/>
                                        </p:tgtEl>
                                        <p:attrNameLst>
                                          <p:attrName>ppt_y</p:attrName>
                                        </p:attrNameLst>
                                      </p:cBhvr>
                                      <p:tavLst>
                                        <p:tav tm="0">
                                          <p:val>
                                            <p:strVal val="1+#ppt_h/2"/>
                                          </p:val>
                                        </p:tav>
                                        <p:tav tm="100000">
                                          <p:val>
                                            <p:strVal val="#ppt_y"/>
                                          </p:val>
                                        </p:tav>
                                      </p:tavLst>
                                    </p:anim>
                                  </p:childTnLst>
                                </p:cTn>
                              </p:par>
                              <p:par>
                                <p:cTn id="128" presetID="2" presetClass="exit" presetSubtype="3" fill="hold" nodeType="withEffect">
                                  <p:stCondLst>
                                    <p:cond delay="4500"/>
                                  </p:stCondLst>
                                  <p:childTnLst>
                                    <p:anim calcmode="lin" valueType="num">
                                      <p:cBhvr additive="base">
                                        <p:cTn id="129" dur="2000"/>
                                        <p:tgtEl>
                                          <p:spTgt spid="6"/>
                                        </p:tgtEl>
                                        <p:attrNameLst>
                                          <p:attrName>ppt_x</p:attrName>
                                        </p:attrNameLst>
                                      </p:cBhvr>
                                      <p:tavLst>
                                        <p:tav tm="0">
                                          <p:val>
                                            <p:strVal val="ppt_x"/>
                                          </p:val>
                                        </p:tav>
                                        <p:tav tm="100000">
                                          <p:val>
                                            <p:strVal val="1+ppt_w/2"/>
                                          </p:val>
                                        </p:tav>
                                      </p:tavLst>
                                    </p:anim>
                                    <p:anim calcmode="lin" valueType="num">
                                      <p:cBhvr additive="base">
                                        <p:cTn id="130" dur="2000"/>
                                        <p:tgtEl>
                                          <p:spTgt spid="6"/>
                                        </p:tgtEl>
                                        <p:attrNameLst>
                                          <p:attrName>ppt_y</p:attrName>
                                        </p:attrNameLst>
                                      </p:cBhvr>
                                      <p:tavLst>
                                        <p:tav tm="0">
                                          <p:val>
                                            <p:strVal val="ppt_y"/>
                                          </p:val>
                                        </p:tav>
                                        <p:tav tm="100000">
                                          <p:val>
                                            <p:strVal val="0-ppt_h/2"/>
                                          </p:val>
                                        </p:tav>
                                      </p:tavLst>
                                    </p:anim>
                                    <p:set>
                                      <p:cBhvr>
                                        <p:cTn id="131" dur="1" fill="hold">
                                          <p:stCondLst>
                                            <p:cond delay="1996"/>
                                          </p:stCondLst>
                                        </p:cTn>
                                        <p:tgtEl>
                                          <p:spTgt spid="6"/>
                                        </p:tgtEl>
                                        <p:attrNameLst>
                                          <p:attrName>style.visibility</p:attrName>
                                        </p:attrNameLst>
                                      </p:cBhvr>
                                      <p:to>
                                        <p:strVal val="hidden"/>
                                      </p:to>
                                    </p:set>
                                  </p:childTnLst>
                                </p:cTn>
                              </p:par>
                              <p:par>
                                <p:cTn id="132" presetID="23" presetClass="exit" presetSubtype="32" fill="hold" nodeType="withEffect">
                                  <p:stCondLst>
                                    <p:cond delay="4500"/>
                                  </p:stCondLst>
                                  <p:childTnLst>
                                    <p:anim calcmode="lin" valueType="num">
                                      <p:cBhvr>
                                        <p:cTn id="133" dur="2000"/>
                                        <p:tgtEl>
                                          <p:spTgt spid="6"/>
                                        </p:tgtEl>
                                        <p:attrNameLst>
                                          <p:attrName>ppt_w</p:attrName>
                                        </p:attrNameLst>
                                      </p:cBhvr>
                                      <p:tavLst>
                                        <p:tav tm="0">
                                          <p:val>
                                            <p:strVal val="ppt_w"/>
                                          </p:val>
                                        </p:tav>
                                        <p:tav tm="100000">
                                          <p:val>
                                            <p:fltVal val="0"/>
                                          </p:val>
                                        </p:tav>
                                      </p:tavLst>
                                    </p:anim>
                                    <p:anim calcmode="lin" valueType="num">
                                      <p:cBhvr>
                                        <p:cTn id="134" dur="2000"/>
                                        <p:tgtEl>
                                          <p:spTgt spid="6"/>
                                        </p:tgtEl>
                                        <p:attrNameLst>
                                          <p:attrName>ppt_h</p:attrName>
                                        </p:attrNameLst>
                                      </p:cBhvr>
                                      <p:tavLst>
                                        <p:tav tm="0">
                                          <p:val>
                                            <p:strVal val="ppt_h"/>
                                          </p:val>
                                        </p:tav>
                                        <p:tav tm="100000">
                                          <p:val>
                                            <p:fltVal val="0"/>
                                          </p:val>
                                        </p:tav>
                                      </p:tavLst>
                                    </p:anim>
                                    <p:set>
                                      <p:cBhvr>
                                        <p:cTn id="135" dur="1" fill="hold">
                                          <p:stCondLst>
                                            <p:cond delay="1996"/>
                                          </p:stCondLst>
                                        </p:cTn>
                                        <p:tgtEl>
                                          <p:spTgt spid="6"/>
                                        </p:tgtEl>
                                        <p:attrNameLst>
                                          <p:attrName>style.visibility</p:attrName>
                                        </p:attrNameLst>
                                      </p:cBhvr>
                                      <p:to>
                                        <p:strVal val="hidden"/>
                                      </p:to>
                                    </p:set>
                                  </p:childTnLst>
                                </p:cTn>
                              </p:par>
                              <p:par>
                                <p:cTn id="136" presetID="2" presetClass="entr" presetSubtype="12" fill="hold" nodeType="withEffect">
                                  <p:stCondLst>
                                    <p:cond delay="0"/>
                                  </p:stCondLst>
                                  <p:childTnLst>
                                    <p:set>
                                      <p:cBhvr>
                                        <p:cTn id="137" dur="1" fill="hold">
                                          <p:stCondLst>
                                            <p:cond delay="0"/>
                                          </p:stCondLst>
                                        </p:cTn>
                                        <p:tgtEl>
                                          <p:spTgt spid="7"/>
                                        </p:tgtEl>
                                        <p:attrNameLst>
                                          <p:attrName>style.visibility</p:attrName>
                                        </p:attrNameLst>
                                      </p:cBhvr>
                                      <p:to>
                                        <p:strVal val="visible"/>
                                      </p:to>
                                    </p:set>
                                    <p:anim calcmode="lin" valueType="num">
                                      <p:cBhvr additive="base">
                                        <p:cTn id="138" dur="2000" fill="hold"/>
                                        <p:tgtEl>
                                          <p:spTgt spid="7"/>
                                        </p:tgtEl>
                                        <p:attrNameLst>
                                          <p:attrName>ppt_x</p:attrName>
                                        </p:attrNameLst>
                                      </p:cBhvr>
                                      <p:tavLst>
                                        <p:tav tm="0">
                                          <p:val>
                                            <p:strVal val="0-#ppt_w/2"/>
                                          </p:val>
                                        </p:tav>
                                        <p:tav tm="100000">
                                          <p:val>
                                            <p:strVal val="#ppt_x"/>
                                          </p:val>
                                        </p:tav>
                                      </p:tavLst>
                                    </p:anim>
                                    <p:anim calcmode="lin" valueType="num">
                                      <p:cBhvr additive="base">
                                        <p:cTn id="139" dur="2000" fill="hold"/>
                                        <p:tgtEl>
                                          <p:spTgt spid="7"/>
                                        </p:tgtEl>
                                        <p:attrNameLst>
                                          <p:attrName>ppt_y</p:attrName>
                                        </p:attrNameLst>
                                      </p:cBhvr>
                                      <p:tavLst>
                                        <p:tav tm="0">
                                          <p:val>
                                            <p:strVal val="1+#ppt_h/2"/>
                                          </p:val>
                                        </p:tav>
                                        <p:tav tm="100000">
                                          <p:val>
                                            <p:strVal val="#ppt_y"/>
                                          </p:val>
                                        </p:tav>
                                      </p:tavLst>
                                    </p:anim>
                                  </p:childTnLst>
                                </p:cTn>
                              </p:par>
                              <p:par>
                                <p:cTn id="140" presetID="2" presetClass="exit" presetSubtype="3" fill="hold" nodeType="withEffect">
                                  <p:stCondLst>
                                    <p:cond delay="1700"/>
                                  </p:stCondLst>
                                  <p:childTnLst>
                                    <p:anim calcmode="lin" valueType="num">
                                      <p:cBhvr additive="base">
                                        <p:cTn id="141" dur="3000"/>
                                        <p:tgtEl>
                                          <p:spTgt spid="7"/>
                                        </p:tgtEl>
                                        <p:attrNameLst>
                                          <p:attrName>ppt_x</p:attrName>
                                        </p:attrNameLst>
                                      </p:cBhvr>
                                      <p:tavLst>
                                        <p:tav tm="0">
                                          <p:val>
                                            <p:strVal val="ppt_x"/>
                                          </p:val>
                                        </p:tav>
                                        <p:tav tm="100000">
                                          <p:val>
                                            <p:strVal val="1+ppt_w/2"/>
                                          </p:val>
                                        </p:tav>
                                      </p:tavLst>
                                    </p:anim>
                                    <p:anim calcmode="lin" valueType="num">
                                      <p:cBhvr additive="base">
                                        <p:cTn id="142" dur="3000"/>
                                        <p:tgtEl>
                                          <p:spTgt spid="7"/>
                                        </p:tgtEl>
                                        <p:attrNameLst>
                                          <p:attrName>ppt_y</p:attrName>
                                        </p:attrNameLst>
                                      </p:cBhvr>
                                      <p:tavLst>
                                        <p:tav tm="0">
                                          <p:val>
                                            <p:strVal val="ppt_y"/>
                                          </p:val>
                                        </p:tav>
                                        <p:tav tm="100000">
                                          <p:val>
                                            <p:strVal val="0-ppt_h/2"/>
                                          </p:val>
                                        </p:tav>
                                      </p:tavLst>
                                    </p:anim>
                                    <p:set>
                                      <p:cBhvr>
                                        <p:cTn id="143" dur="1" fill="hold">
                                          <p:stCondLst>
                                            <p:cond delay="2994"/>
                                          </p:stCondLst>
                                        </p:cTn>
                                        <p:tgtEl>
                                          <p:spTgt spid="7"/>
                                        </p:tgtEl>
                                        <p:attrNameLst>
                                          <p:attrName>style.visibility</p:attrName>
                                        </p:attrNameLst>
                                      </p:cBhvr>
                                      <p:to>
                                        <p:strVal val="hidden"/>
                                      </p:to>
                                    </p:set>
                                  </p:childTnLst>
                                </p:cTn>
                              </p:par>
                              <p:par>
                                <p:cTn id="144" presetID="23" presetClass="exit" presetSubtype="32" fill="hold" nodeType="withEffect">
                                  <p:stCondLst>
                                    <p:cond delay="1700"/>
                                  </p:stCondLst>
                                  <p:childTnLst>
                                    <p:anim calcmode="lin" valueType="num">
                                      <p:cBhvr>
                                        <p:cTn id="145" dur="3000"/>
                                        <p:tgtEl>
                                          <p:spTgt spid="7"/>
                                        </p:tgtEl>
                                        <p:attrNameLst>
                                          <p:attrName>ppt_w</p:attrName>
                                        </p:attrNameLst>
                                      </p:cBhvr>
                                      <p:tavLst>
                                        <p:tav tm="0">
                                          <p:val>
                                            <p:strVal val="ppt_w"/>
                                          </p:val>
                                        </p:tav>
                                        <p:tav tm="100000">
                                          <p:val>
                                            <p:fltVal val="0"/>
                                          </p:val>
                                        </p:tav>
                                      </p:tavLst>
                                    </p:anim>
                                    <p:anim calcmode="lin" valueType="num">
                                      <p:cBhvr>
                                        <p:cTn id="146" dur="3000"/>
                                        <p:tgtEl>
                                          <p:spTgt spid="7"/>
                                        </p:tgtEl>
                                        <p:attrNameLst>
                                          <p:attrName>ppt_h</p:attrName>
                                        </p:attrNameLst>
                                      </p:cBhvr>
                                      <p:tavLst>
                                        <p:tav tm="0">
                                          <p:val>
                                            <p:strVal val="ppt_h"/>
                                          </p:val>
                                        </p:tav>
                                        <p:tav tm="100000">
                                          <p:val>
                                            <p:fltVal val="0"/>
                                          </p:val>
                                        </p:tav>
                                      </p:tavLst>
                                    </p:anim>
                                    <p:set>
                                      <p:cBhvr>
                                        <p:cTn id="147" dur="1" fill="hold">
                                          <p:stCondLst>
                                            <p:cond delay="2994"/>
                                          </p:stCondLst>
                                        </p:cTn>
                                        <p:tgtEl>
                                          <p:spTgt spid="7"/>
                                        </p:tgtEl>
                                        <p:attrNameLst>
                                          <p:attrName>style.visibility</p:attrName>
                                        </p:attrNameLst>
                                      </p:cBhvr>
                                      <p:to>
                                        <p:strVal val="hidden"/>
                                      </p:to>
                                    </p:set>
                                  </p:childTnLst>
                                </p:cTn>
                              </p:par>
                              <p:par>
                                <p:cTn id="148" presetID="2" presetClass="entr" presetSubtype="12" fill="hold" nodeType="withEffect">
                                  <p:stCondLst>
                                    <p:cond delay="2300"/>
                                  </p:stCondLst>
                                  <p:childTnLst>
                                    <p:set>
                                      <p:cBhvr>
                                        <p:cTn id="149" dur="1" fill="hold">
                                          <p:stCondLst>
                                            <p:cond delay="0"/>
                                          </p:stCondLst>
                                        </p:cTn>
                                        <p:tgtEl>
                                          <p:spTgt spid="8"/>
                                        </p:tgtEl>
                                        <p:attrNameLst>
                                          <p:attrName>style.visibility</p:attrName>
                                        </p:attrNameLst>
                                      </p:cBhvr>
                                      <p:to>
                                        <p:strVal val="visible"/>
                                      </p:to>
                                    </p:set>
                                    <p:anim calcmode="lin" valueType="num">
                                      <p:cBhvr additive="base">
                                        <p:cTn id="150" dur="2500" fill="hold"/>
                                        <p:tgtEl>
                                          <p:spTgt spid="8"/>
                                        </p:tgtEl>
                                        <p:attrNameLst>
                                          <p:attrName>ppt_x</p:attrName>
                                        </p:attrNameLst>
                                      </p:cBhvr>
                                      <p:tavLst>
                                        <p:tav tm="0">
                                          <p:val>
                                            <p:strVal val="0-#ppt_w/2"/>
                                          </p:val>
                                        </p:tav>
                                        <p:tav tm="100000">
                                          <p:val>
                                            <p:strVal val="#ppt_x"/>
                                          </p:val>
                                        </p:tav>
                                      </p:tavLst>
                                    </p:anim>
                                    <p:anim calcmode="lin" valueType="num">
                                      <p:cBhvr additive="base">
                                        <p:cTn id="151" dur="2500" fill="hold"/>
                                        <p:tgtEl>
                                          <p:spTgt spid="8"/>
                                        </p:tgtEl>
                                        <p:attrNameLst>
                                          <p:attrName>ppt_y</p:attrName>
                                        </p:attrNameLst>
                                      </p:cBhvr>
                                      <p:tavLst>
                                        <p:tav tm="0">
                                          <p:val>
                                            <p:strVal val="1+#ppt_h/2"/>
                                          </p:val>
                                        </p:tav>
                                        <p:tav tm="100000">
                                          <p:val>
                                            <p:strVal val="#ppt_y"/>
                                          </p:val>
                                        </p:tav>
                                      </p:tavLst>
                                    </p:anim>
                                  </p:childTnLst>
                                </p:cTn>
                              </p:par>
                              <p:par>
                                <p:cTn id="152" presetID="2" presetClass="exit" presetSubtype="3" fill="hold" nodeType="withEffect">
                                  <p:stCondLst>
                                    <p:cond delay="4500"/>
                                  </p:stCondLst>
                                  <p:childTnLst>
                                    <p:anim calcmode="lin" valueType="num">
                                      <p:cBhvr additive="base">
                                        <p:cTn id="153" dur="2000"/>
                                        <p:tgtEl>
                                          <p:spTgt spid="8"/>
                                        </p:tgtEl>
                                        <p:attrNameLst>
                                          <p:attrName>ppt_x</p:attrName>
                                        </p:attrNameLst>
                                      </p:cBhvr>
                                      <p:tavLst>
                                        <p:tav tm="0">
                                          <p:val>
                                            <p:strVal val="ppt_x"/>
                                          </p:val>
                                        </p:tav>
                                        <p:tav tm="100000">
                                          <p:val>
                                            <p:strVal val="1+ppt_w/2"/>
                                          </p:val>
                                        </p:tav>
                                      </p:tavLst>
                                    </p:anim>
                                    <p:anim calcmode="lin" valueType="num">
                                      <p:cBhvr additive="base">
                                        <p:cTn id="154" dur="2000"/>
                                        <p:tgtEl>
                                          <p:spTgt spid="8"/>
                                        </p:tgtEl>
                                        <p:attrNameLst>
                                          <p:attrName>ppt_y</p:attrName>
                                        </p:attrNameLst>
                                      </p:cBhvr>
                                      <p:tavLst>
                                        <p:tav tm="0">
                                          <p:val>
                                            <p:strVal val="ppt_y"/>
                                          </p:val>
                                        </p:tav>
                                        <p:tav tm="100000">
                                          <p:val>
                                            <p:strVal val="0-ppt_h/2"/>
                                          </p:val>
                                        </p:tav>
                                      </p:tavLst>
                                    </p:anim>
                                    <p:set>
                                      <p:cBhvr>
                                        <p:cTn id="155" dur="1" fill="hold">
                                          <p:stCondLst>
                                            <p:cond delay="1996"/>
                                          </p:stCondLst>
                                        </p:cTn>
                                        <p:tgtEl>
                                          <p:spTgt spid="8"/>
                                        </p:tgtEl>
                                        <p:attrNameLst>
                                          <p:attrName>style.visibility</p:attrName>
                                        </p:attrNameLst>
                                      </p:cBhvr>
                                      <p:to>
                                        <p:strVal val="hidden"/>
                                      </p:to>
                                    </p:set>
                                  </p:childTnLst>
                                </p:cTn>
                              </p:par>
                              <p:par>
                                <p:cTn id="156" presetID="23" presetClass="exit" presetSubtype="32" fill="hold" nodeType="withEffect">
                                  <p:stCondLst>
                                    <p:cond delay="4500"/>
                                  </p:stCondLst>
                                  <p:childTnLst>
                                    <p:anim calcmode="lin" valueType="num">
                                      <p:cBhvr>
                                        <p:cTn id="157" dur="2000"/>
                                        <p:tgtEl>
                                          <p:spTgt spid="8"/>
                                        </p:tgtEl>
                                        <p:attrNameLst>
                                          <p:attrName>ppt_w</p:attrName>
                                        </p:attrNameLst>
                                      </p:cBhvr>
                                      <p:tavLst>
                                        <p:tav tm="0">
                                          <p:val>
                                            <p:strVal val="ppt_w"/>
                                          </p:val>
                                        </p:tav>
                                        <p:tav tm="100000">
                                          <p:val>
                                            <p:fltVal val="0"/>
                                          </p:val>
                                        </p:tav>
                                      </p:tavLst>
                                    </p:anim>
                                    <p:anim calcmode="lin" valueType="num">
                                      <p:cBhvr>
                                        <p:cTn id="158" dur="2000"/>
                                        <p:tgtEl>
                                          <p:spTgt spid="8"/>
                                        </p:tgtEl>
                                        <p:attrNameLst>
                                          <p:attrName>ppt_h</p:attrName>
                                        </p:attrNameLst>
                                      </p:cBhvr>
                                      <p:tavLst>
                                        <p:tav tm="0">
                                          <p:val>
                                            <p:strVal val="ppt_h"/>
                                          </p:val>
                                        </p:tav>
                                        <p:tav tm="100000">
                                          <p:val>
                                            <p:fltVal val="0"/>
                                          </p:val>
                                        </p:tav>
                                      </p:tavLst>
                                    </p:anim>
                                    <p:set>
                                      <p:cBhvr>
                                        <p:cTn id="159" dur="1" fill="hold">
                                          <p:stCondLst>
                                            <p:cond delay="1996"/>
                                          </p:stCondLst>
                                        </p:cTn>
                                        <p:tgtEl>
                                          <p:spTgt spid="8"/>
                                        </p:tgtEl>
                                        <p:attrNameLst>
                                          <p:attrName>style.visibility</p:attrName>
                                        </p:attrNameLst>
                                      </p:cBhvr>
                                      <p:to>
                                        <p:strVal val="hidden"/>
                                      </p:to>
                                    </p:set>
                                  </p:childTnLst>
                                </p:cTn>
                              </p:par>
                              <p:par>
                                <p:cTn id="160" presetID="2" presetClass="entr" presetSubtype="12" fill="hold" nodeType="withEffect">
                                  <p:stCondLst>
                                    <p:cond delay="0"/>
                                  </p:stCondLst>
                                  <p:childTnLst>
                                    <p:set>
                                      <p:cBhvr>
                                        <p:cTn id="161" dur="1" fill="hold">
                                          <p:stCondLst>
                                            <p:cond delay="0"/>
                                          </p:stCondLst>
                                        </p:cTn>
                                        <p:tgtEl>
                                          <p:spTgt spid="9"/>
                                        </p:tgtEl>
                                        <p:attrNameLst>
                                          <p:attrName>style.visibility</p:attrName>
                                        </p:attrNameLst>
                                      </p:cBhvr>
                                      <p:to>
                                        <p:strVal val="visible"/>
                                      </p:to>
                                    </p:set>
                                    <p:anim calcmode="lin" valueType="num">
                                      <p:cBhvr additive="base">
                                        <p:cTn id="162" dur="2000" fill="hold"/>
                                        <p:tgtEl>
                                          <p:spTgt spid="9"/>
                                        </p:tgtEl>
                                        <p:attrNameLst>
                                          <p:attrName>ppt_x</p:attrName>
                                        </p:attrNameLst>
                                      </p:cBhvr>
                                      <p:tavLst>
                                        <p:tav tm="0">
                                          <p:val>
                                            <p:strVal val="0-#ppt_w/2"/>
                                          </p:val>
                                        </p:tav>
                                        <p:tav tm="100000">
                                          <p:val>
                                            <p:strVal val="#ppt_x"/>
                                          </p:val>
                                        </p:tav>
                                      </p:tavLst>
                                    </p:anim>
                                    <p:anim calcmode="lin" valueType="num">
                                      <p:cBhvr additive="base">
                                        <p:cTn id="163" dur="2000" fill="hold"/>
                                        <p:tgtEl>
                                          <p:spTgt spid="9"/>
                                        </p:tgtEl>
                                        <p:attrNameLst>
                                          <p:attrName>ppt_y</p:attrName>
                                        </p:attrNameLst>
                                      </p:cBhvr>
                                      <p:tavLst>
                                        <p:tav tm="0">
                                          <p:val>
                                            <p:strVal val="1+#ppt_h/2"/>
                                          </p:val>
                                        </p:tav>
                                        <p:tav tm="100000">
                                          <p:val>
                                            <p:strVal val="#ppt_y"/>
                                          </p:val>
                                        </p:tav>
                                      </p:tavLst>
                                    </p:anim>
                                  </p:childTnLst>
                                </p:cTn>
                              </p:par>
                              <p:par>
                                <p:cTn id="164" presetID="2" presetClass="exit" presetSubtype="3" fill="hold" nodeType="withEffect">
                                  <p:stCondLst>
                                    <p:cond delay="1700"/>
                                  </p:stCondLst>
                                  <p:childTnLst>
                                    <p:anim calcmode="lin" valueType="num">
                                      <p:cBhvr additive="base">
                                        <p:cTn id="165" dur="3000"/>
                                        <p:tgtEl>
                                          <p:spTgt spid="9"/>
                                        </p:tgtEl>
                                        <p:attrNameLst>
                                          <p:attrName>ppt_x</p:attrName>
                                        </p:attrNameLst>
                                      </p:cBhvr>
                                      <p:tavLst>
                                        <p:tav tm="0">
                                          <p:val>
                                            <p:strVal val="ppt_x"/>
                                          </p:val>
                                        </p:tav>
                                        <p:tav tm="100000">
                                          <p:val>
                                            <p:strVal val="1+ppt_w/2"/>
                                          </p:val>
                                        </p:tav>
                                      </p:tavLst>
                                    </p:anim>
                                    <p:anim calcmode="lin" valueType="num">
                                      <p:cBhvr additive="base">
                                        <p:cTn id="166" dur="3000"/>
                                        <p:tgtEl>
                                          <p:spTgt spid="9"/>
                                        </p:tgtEl>
                                        <p:attrNameLst>
                                          <p:attrName>ppt_y</p:attrName>
                                        </p:attrNameLst>
                                      </p:cBhvr>
                                      <p:tavLst>
                                        <p:tav tm="0">
                                          <p:val>
                                            <p:strVal val="ppt_y"/>
                                          </p:val>
                                        </p:tav>
                                        <p:tav tm="100000">
                                          <p:val>
                                            <p:strVal val="0-ppt_h/2"/>
                                          </p:val>
                                        </p:tav>
                                      </p:tavLst>
                                    </p:anim>
                                    <p:set>
                                      <p:cBhvr>
                                        <p:cTn id="167" dur="1" fill="hold">
                                          <p:stCondLst>
                                            <p:cond delay="2994"/>
                                          </p:stCondLst>
                                        </p:cTn>
                                        <p:tgtEl>
                                          <p:spTgt spid="9"/>
                                        </p:tgtEl>
                                        <p:attrNameLst>
                                          <p:attrName>style.visibility</p:attrName>
                                        </p:attrNameLst>
                                      </p:cBhvr>
                                      <p:to>
                                        <p:strVal val="hidden"/>
                                      </p:to>
                                    </p:set>
                                  </p:childTnLst>
                                </p:cTn>
                              </p:par>
                              <p:par>
                                <p:cTn id="168" presetID="23" presetClass="exit" presetSubtype="32" fill="hold" nodeType="withEffect">
                                  <p:stCondLst>
                                    <p:cond delay="1700"/>
                                  </p:stCondLst>
                                  <p:childTnLst>
                                    <p:anim calcmode="lin" valueType="num">
                                      <p:cBhvr>
                                        <p:cTn id="169" dur="3000"/>
                                        <p:tgtEl>
                                          <p:spTgt spid="9"/>
                                        </p:tgtEl>
                                        <p:attrNameLst>
                                          <p:attrName>ppt_w</p:attrName>
                                        </p:attrNameLst>
                                      </p:cBhvr>
                                      <p:tavLst>
                                        <p:tav tm="0">
                                          <p:val>
                                            <p:strVal val="ppt_w"/>
                                          </p:val>
                                        </p:tav>
                                        <p:tav tm="100000">
                                          <p:val>
                                            <p:fltVal val="0"/>
                                          </p:val>
                                        </p:tav>
                                      </p:tavLst>
                                    </p:anim>
                                    <p:anim calcmode="lin" valueType="num">
                                      <p:cBhvr>
                                        <p:cTn id="170" dur="3000"/>
                                        <p:tgtEl>
                                          <p:spTgt spid="9"/>
                                        </p:tgtEl>
                                        <p:attrNameLst>
                                          <p:attrName>ppt_h</p:attrName>
                                        </p:attrNameLst>
                                      </p:cBhvr>
                                      <p:tavLst>
                                        <p:tav tm="0">
                                          <p:val>
                                            <p:strVal val="ppt_h"/>
                                          </p:val>
                                        </p:tav>
                                        <p:tav tm="100000">
                                          <p:val>
                                            <p:fltVal val="0"/>
                                          </p:val>
                                        </p:tav>
                                      </p:tavLst>
                                    </p:anim>
                                    <p:set>
                                      <p:cBhvr>
                                        <p:cTn id="171" dur="1" fill="hold">
                                          <p:stCondLst>
                                            <p:cond delay="2994"/>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8" grpId="0" animBg="1"/>
      <p:bldP spid="4878" grpId="1" animBg="1"/>
      <p:bldP spid="4878"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80"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0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1" y="47372"/>
            <a:ext cx="9144000" cy="589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Text Box 6"/>
          <p:cNvSpPr txBox="1">
            <a:spLocks noChangeArrowheads="1"/>
          </p:cNvSpPr>
          <p:nvPr/>
        </p:nvSpPr>
        <p:spPr bwMode="auto">
          <a:xfrm>
            <a:off x="3200400" y="2286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chemeClr val="bg1"/>
                </a:solidFill>
                <a:ea typeface="楷体" pitchFamily="49" charset="-122"/>
              </a:rPr>
              <a:t> </a:t>
            </a:r>
            <a:r>
              <a:rPr lang="zh-CN" altLang="en-US" sz="3200" b="1">
                <a:solidFill>
                  <a:schemeClr val="bg1"/>
                </a:solidFill>
                <a:ea typeface="楷体" pitchFamily="49" charset="-122"/>
              </a:rPr>
              <a:t>一、    </a:t>
            </a:r>
            <a:r>
              <a:rPr lang="zh-CN" altLang="en-US" sz="3600" b="1">
                <a:solidFill>
                  <a:schemeClr val="bg1"/>
                </a:solidFill>
                <a:ea typeface="楷体" pitchFamily="49" charset="-122"/>
              </a:rPr>
              <a:t>团队简介</a:t>
            </a:r>
          </a:p>
        </p:txBody>
      </p:sp>
      <p:sp>
        <p:nvSpPr>
          <p:cNvPr id="50189" name="Line 3"/>
          <p:cNvSpPr>
            <a:spLocks noChangeShapeType="1"/>
          </p:cNvSpPr>
          <p:nvPr/>
        </p:nvSpPr>
        <p:spPr bwMode="auto">
          <a:xfrm>
            <a:off x="2590800" y="2105025"/>
            <a:ext cx="3759200" cy="0"/>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0" name="Line 4"/>
          <p:cNvSpPr>
            <a:spLocks noChangeShapeType="1"/>
          </p:cNvSpPr>
          <p:nvPr/>
        </p:nvSpPr>
        <p:spPr bwMode="auto">
          <a:xfrm>
            <a:off x="2607582" y="2819400"/>
            <a:ext cx="3759200" cy="0"/>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1" name="Line 5"/>
          <p:cNvSpPr>
            <a:spLocks noChangeShapeType="1"/>
          </p:cNvSpPr>
          <p:nvPr/>
        </p:nvSpPr>
        <p:spPr bwMode="auto">
          <a:xfrm>
            <a:off x="2618468" y="3496081"/>
            <a:ext cx="3759200" cy="0"/>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2" name="Line 6"/>
          <p:cNvSpPr>
            <a:spLocks noChangeShapeType="1"/>
          </p:cNvSpPr>
          <p:nvPr/>
        </p:nvSpPr>
        <p:spPr bwMode="auto">
          <a:xfrm>
            <a:off x="2607582" y="4158274"/>
            <a:ext cx="3759200" cy="0"/>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4" name="AutoShape 8"/>
          <p:cNvSpPr>
            <a:spLocks noChangeArrowheads="1"/>
          </p:cNvSpPr>
          <p:nvPr/>
        </p:nvSpPr>
        <p:spPr bwMode="gray">
          <a:xfrm>
            <a:off x="679170" y="1816894"/>
            <a:ext cx="2043113" cy="576262"/>
          </a:xfrm>
          <a:prstGeom prst="cube">
            <a:avLst>
              <a:gd name="adj" fmla="val 243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000" b="1" dirty="0">
                <a:solidFill>
                  <a:schemeClr val="bg1"/>
                </a:solidFill>
              </a:rPr>
              <a:t>队长</a:t>
            </a:r>
            <a:r>
              <a:rPr lang="zh-CN" altLang="en-US" sz="2000" b="1" dirty="0" smtClean="0">
                <a:solidFill>
                  <a:schemeClr val="bg1"/>
                </a:solidFill>
              </a:rPr>
              <a:t>：</a:t>
            </a:r>
            <a:r>
              <a:rPr lang="zh-CN" altLang="en-US" sz="2000" b="1" dirty="0">
                <a:solidFill>
                  <a:schemeClr val="bg1"/>
                </a:solidFill>
              </a:rPr>
              <a:t>余秀英</a:t>
            </a:r>
          </a:p>
        </p:txBody>
      </p:sp>
      <p:sp>
        <p:nvSpPr>
          <p:cNvPr id="50195" name="AutoShape 9"/>
          <p:cNvSpPr>
            <a:spLocks noChangeArrowheads="1"/>
          </p:cNvSpPr>
          <p:nvPr/>
        </p:nvSpPr>
        <p:spPr bwMode="gray">
          <a:xfrm>
            <a:off x="682857" y="2505164"/>
            <a:ext cx="2043113" cy="576263"/>
          </a:xfrm>
          <a:prstGeom prst="cube">
            <a:avLst>
              <a:gd name="adj" fmla="val 243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000" b="1" dirty="0">
                <a:solidFill>
                  <a:schemeClr val="bg1"/>
                </a:solidFill>
              </a:rPr>
              <a:t>副队长：李雨轩</a:t>
            </a:r>
          </a:p>
        </p:txBody>
      </p:sp>
      <p:sp>
        <p:nvSpPr>
          <p:cNvPr id="50196" name="AutoShape 10"/>
          <p:cNvSpPr>
            <a:spLocks noChangeArrowheads="1"/>
          </p:cNvSpPr>
          <p:nvPr/>
        </p:nvSpPr>
        <p:spPr bwMode="gray">
          <a:xfrm>
            <a:off x="679170" y="3207951"/>
            <a:ext cx="2043113" cy="576263"/>
          </a:xfrm>
          <a:prstGeom prst="cube">
            <a:avLst>
              <a:gd name="adj" fmla="val 243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000" b="1" dirty="0" smtClean="0">
                <a:solidFill>
                  <a:schemeClr val="bg1"/>
                </a:solidFill>
              </a:rPr>
              <a:t>宣传员：田成林</a:t>
            </a:r>
            <a:endParaRPr lang="zh-CN" altLang="en-US" sz="2000" b="1" dirty="0">
              <a:solidFill>
                <a:schemeClr val="bg1"/>
              </a:solidFill>
            </a:endParaRPr>
          </a:p>
        </p:txBody>
      </p:sp>
      <p:sp>
        <p:nvSpPr>
          <p:cNvPr id="50198" name="AutoShape 13"/>
          <p:cNvSpPr>
            <a:spLocks noChangeArrowheads="1"/>
          </p:cNvSpPr>
          <p:nvPr/>
        </p:nvSpPr>
        <p:spPr bwMode="gray">
          <a:xfrm>
            <a:off x="647645" y="3870142"/>
            <a:ext cx="2043113" cy="576263"/>
          </a:xfrm>
          <a:prstGeom prst="cube">
            <a:avLst>
              <a:gd name="adj" fmla="val 243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000" b="1" dirty="0" smtClean="0">
                <a:solidFill>
                  <a:schemeClr val="bg1"/>
                </a:solidFill>
              </a:rPr>
              <a:t>安全员：李承科</a:t>
            </a:r>
            <a:endParaRPr lang="zh-CN" altLang="en-US" sz="2000" b="1" dirty="0">
              <a:solidFill>
                <a:schemeClr val="bg1"/>
              </a:solidFill>
            </a:endParaRPr>
          </a:p>
        </p:txBody>
      </p:sp>
      <p:sp>
        <p:nvSpPr>
          <p:cNvPr id="50200" name="AutoShape 15"/>
          <p:cNvSpPr>
            <a:spLocks noChangeArrowheads="1"/>
          </p:cNvSpPr>
          <p:nvPr/>
        </p:nvSpPr>
        <p:spPr bwMode="gray">
          <a:xfrm>
            <a:off x="6515329" y="1811450"/>
            <a:ext cx="2043112" cy="576263"/>
          </a:xfrm>
          <a:prstGeom prst="cube">
            <a:avLst>
              <a:gd name="adj" fmla="val 2433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000" b="1" dirty="0"/>
              <a:t>副队长</a:t>
            </a:r>
            <a:r>
              <a:rPr lang="zh-CN" altLang="en-US" sz="2000" b="1" dirty="0" smtClean="0"/>
              <a:t>：李泽桐</a:t>
            </a:r>
            <a:endParaRPr lang="zh-CN" altLang="en-US" sz="2000" b="1" dirty="0"/>
          </a:p>
        </p:txBody>
      </p:sp>
      <p:sp>
        <p:nvSpPr>
          <p:cNvPr id="50201" name="AutoShape 16"/>
          <p:cNvSpPr>
            <a:spLocks noChangeArrowheads="1"/>
          </p:cNvSpPr>
          <p:nvPr/>
        </p:nvSpPr>
        <p:spPr bwMode="gray">
          <a:xfrm>
            <a:off x="6499000" y="2499721"/>
            <a:ext cx="2043112" cy="576263"/>
          </a:xfrm>
          <a:prstGeom prst="cube">
            <a:avLst>
              <a:gd name="adj" fmla="val 2433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000" b="1" dirty="0" smtClean="0"/>
              <a:t>宣传员：董子千</a:t>
            </a:r>
            <a:endParaRPr lang="zh-CN" altLang="en-US" sz="2000" b="1" dirty="0"/>
          </a:p>
        </p:txBody>
      </p:sp>
      <p:sp>
        <p:nvSpPr>
          <p:cNvPr id="50202" name="AutoShape 17"/>
          <p:cNvSpPr>
            <a:spLocks noChangeArrowheads="1"/>
          </p:cNvSpPr>
          <p:nvPr/>
        </p:nvSpPr>
        <p:spPr bwMode="gray">
          <a:xfrm>
            <a:off x="6499000" y="3207950"/>
            <a:ext cx="2043113" cy="576263"/>
          </a:xfrm>
          <a:prstGeom prst="cube">
            <a:avLst>
              <a:gd name="adj" fmla="val 2433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000" b="1" dirty="0" smtClean="0"/>
              <a:t>安全员：郑婉婷</a:t>
            </a:r>
            <a:endParaRPr lang="zh-CN" altLang="en-US" sz="2000" b="1" dirty="0"/>
          </a:p>
        </p:txBody>
      </p:sp>
      <p:sp>
        <p:nvSpPr>
          <p:cNvPr id="50203" name="AutoShape 18"/>
          <p:cNvSpPr>
            <a:spLocks noChangeArrowheads="1"/>
          </p:cNvSpPr>
          <p:nvPr/>
        </p:nvSpPr>
        <p:spPr bwMode="gray">
          <a:xfrm>
            <a:off x="6455456" y="3870143"/>
            <a:ext cx="2043112" cy="576262"/>
          </a:xfrm>
          <a:prstGeom prst="cube">
            <a:avLst>
              <a:gd name="adj" fmla="val 2433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000" b="1" dirty="0"/>
              <a:t>财务</a:t>
            </a:r>
            <a:r>
              <a:rPr lang="zh-CN" altLang="en-US" sz="2000" b="1" dirty="0" smtClean="0"/>
              <a:t>员：詹春晖</a:t>
            </a:r>
            <a:endParaRPr lang="zh-CN" altLang="en-US" sz="2000" b="1" dirty="0"/>
          </a:p>
        </p:txBody>
      </p:sp>
      <p:grpSp>
        <p:nvGrpSpPr>
          <p:cNvPr id="172043" name="AutoShape 11"/>
          <p:cNvGrpSpPr>
            <a:grpSpLocks/>
          </p:cNvGrpSpPr>
          <p:nvPr/>
        </p:nvGrpSpPr>
        <p:grpSpPr bwMode="auto">
          <a:xfrm>
            <a:off x="3352800" y="1752600"/>
            <a:ext cx="2127250" cy="4087813"/>
            <a:chOff x="2254" y="1079"/>
            <a:chExt cx="1340" cy="2815"/>
          </a:xfrm>
        </p:grpSpPr>
        <p:pic>
          <p:nvPicPr>
            <p:cNvPr id="50206" name="AutoShap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54" y="1079"/>
              <a:ext cx="1340" cy="2815"/>
            </a:xfrm>
            <a:prstGeom prst="rect">
              <a:avLst/>
            </a:prstGeom>
            <a:noFill/>
            <a:extLst>
              <a:ext uri="{909E8E84-426E-40DD-AFC4-6F175D3DCCD1}">
                <a14:hiddenFill xmlns:a14="http://schemas.microsoft.com/office/drawing/2010/main">
                  <a:solidFill>
                    <a:srgbClr val="FFFFFF"/>
                  </a:solidFill>
                </a14:hiddenFill>
              </a:ext>
            </a:extLst>
          </p:spPr>
        </p:pic>
        <p:sp>
          <p:nvSpPr>
            <p:cNvPr id="50207" name="Text Box 31"/>
            <p:cNvSpPr txBox="1">
              <a:spLocks noChangeArrowheads="1"/>
            </p:cNvSpPr>
            <p:nvPr/>
          </p:nvSpPr>
          <p:spPr bwMode="auto">
            <a:xfrm rot="5400000">
              <a:off x="1612" y="1912"/>
              <a:ext cx="2621" cy="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grpSp>
      <p:sp>
        <p:nvSpPr>
          <p:cNvPr id="50208" name="Text Box 32"/>
          <p:cNvSpPr txBox="1">
            <a:spLocks noChangeArrowheads="1"/>
          </p:cNvSpPr>
          <p:nvPr/>
        </p:nvSpPr>
        <p:spPr bwMode="auto">
          <a:xfrm>
            <a:off x="3505200" y="22098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sz="1800"/>
          </a:p>
        </p:txBody>
      </p:sp>
      <p:sp>
        <p:nvSpPr>
          <p:cNvPr id="50209" name="Text Box 33"/>
          <p:cNvSpPr txBox="1">
            <a:spLocks noChangeArrowheads="1"/>
          </p:cNvSpPr>
          <p:nvPr/>
        </p:nvSpPr>
        <p:spPr bwMode="auto">
          <a:xfrm>
            <a:off x="3505200" y="1905000"/>
            <a:ext cx="1828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dirty="0"/>
              <a:t>指导老师：</a:t>
            </a:r>
          </a:p>
          <a:p>
            <a:pPr>
              <a:spcBef>
                <a:spcPct val="50000"/>
              </a:spcBef>
            </a:pPr>
            <a:r>
              <a:rPr lang="zh-CN" altLang="en-US" sz="1800" b="1" dirty="0"/>
              <a:t>马波</a:t>
            </a:r>
          </a:p>
          <a:p>
            <a:pPr>
              <a:spcBef>
                <a:spcPct val="50000"/>
              </a:spcBef>
            </a:pPr>
            <a:r>
              <a:rPr lang="zh-CN" altLang="en-US" sz="1800" b="1" dirty="0" smtClean="0"/>
              <a:t>（数学科学学院）</a:t>
            </a:r>
            <a:endParaRPr lang="zh-CN" altLang="en-US" sz="1800" b="1" dirty="0"/>
          </a:p>
        </p:txBody>
      </p:sp>
      <p:sp>
        <p:nvSpPr>
          <p:cNvPr id="50210" name="Text Box 34"/>
          <p:cNvSpPr txBox="1">
            <a:spLocks noChangeArrowheads="1"/>
          </p:cNvSpPr>
          <p:nvPr/>
        </p:nvSpPr>
        <p:spPr bwMode="auto">
          <a:xfrm>
            <a:off x="3505200" y="3276600"/>
            <a:ext cx="1828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dirty="0" smtClean="0"/>
              <a:t>带队老师：</a:t>
            </a:r>
            <a:endParaRPr lang="zh-CN" altLang="en-US" sz="1800" dirty="0"/>
          </a:p>
          <a:p>
            <a:pPr>
              <a:spcBef>
                <a:spcPct val="50000"/>
              </a:spcBef>
            </a:pPr>
            <a:r>
              <a:rPr lang="zh-CN" altLang="en-US" sz="1800" b="1" dirty="0" smtClean="0"/>
              <a:t>姜瑞婷（数学科学学院研究生）</a:t>
            </a:r>
            <a:endParaRPr lang="en-US" altLang="zh-CN" sz="1800" b="1" dirty="0" smtClean="0"/>
          </a:p>
          <a:p>
            <a:pPr>
              <a:spcBef>
                <a:spcPct val="50000"/>
              </a:spcBef>
            </a:pPr>
            <a:endParaRPr lang="en-US" altLang="zh-CN" sz="1800" b="1" dirty="0"/>
          </a:p>
          <a:p>
            <a:pPr>
              <a:spcBef>
                <a:spcPct val="50000"/>
              </a:spcBef>
            </a:pPr>
            <a:endParaRPr lang="zh-CN" altLang="en-US" sz="1800" b="1" dirty="0"/>
          </a:p>
          <a:p>
            <a:pPr>
              <a:spcBef>
                <a:spcPct val="50000"/>
              </a:spcBef>
            </a:pPr>
            <a:endParaRPr lang="en-US" altLang="zh-CN" sz="1800" b="1" dirty="0"/>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sp>
        <p:nvSpPr>
          <p:cNvPr id="25" name="Line 6"/>
          <p:cNvSpPr>
            <a:spLocks noChangeShapeType="1"/>
          </p:cNvSpPr>
          <p:nvPr/>
        </p:nvSpPr>
        <p:spPr bwMode="auto">
          <a:xfrm>
            <a:off x="2640239" y="4775699"/>
            <a:ext cx="3759200" cy="0"/>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6"/>
          <p:cNvSpPr>
            <a:spLocks noChangeShapeType="1"/>
          </p:cNvSpPr>
          <p:nvPr/>
        </p:nvSpPr>
        <p:spPr bwMode="auto">
          <a:xfrm>
            <a:off x="2640239" y="5328557"/>
            <a:ext cx="3759200" cy="0"/>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 name="AutoShape 13"/>
          <p:cNvSpPr>
            <a:spLocks noChangeArrowheads="1"/>
          </p:cNvSpPr>
          <p:nvPr/>
        </p:nvSpPr>
        <p:spPr bwMode="gray">
          <a:xfrm>
            <a:off x="597126" y="4519406"/>
            <a:ext cx="2043113" cy="576263"/>
          </a:xfrm>
          <a:prstGeom prst="cube">
            <a:avLst>
              <a:gd name="adj" fmla="val 243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endParaRPr lang="zh-CN" altLang="en-US" sz="2000" b="1" dirty="0">
              <a:solidFill>
                <a:schemeClr val="bg1"/>
              </a:solidFill>
            </a:endParaRPr>
          </a:p>
        </p:txBody>
      </p:sp>
      <p:sp>
        <p:nvSpPr>
          <p:cNvPr id="29" name="AutoShape 13"/>
          <p:cNvSpPr>
            <a:spLocks noChangeArrowheads="1"/>
          </p:cNvSpPr>
          <p:nvPr/>
        </p:nvSpPr>
        <p:spPr bwMode="gray">
          <a:xfrm>
            <a:off x="597127" y="5136899"/>
            <a:ext cx="2120846" cy="576263"/>
          </a:xfrm>
          <a:prstGeom prst="cube">
            <a:avLst>
              <a:gd name="adj" fmla="val 243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en-US" altLang="zh-CN" sz="2000" b="1" dirty="0" err="1" smtClean="0">
                <a:solidFill>
                  <a:schemeClr val="bg1"/>
                </a:solidFill>
              </a:rPr>
              <a:t>Myouth</a:t>
            </a:r>
            <a:r>
              <a:rPr lang="zh-CN" altLang="en-US" sz="2000" b="1" dirty="0" smtClean="0">
                <a:solidFill>
                  <a:schemeClr val="bg1"/>
                </a:solidFill>
              </a:rPr>
              <a:t>：勾宇威</a:t>
            </a:r>
            <a:endParaRPr lang="zh-CN" altLang="en-US" sz="2000" b="1" dirty="0">
              <a:solidFill>
                <a:schemeClr val="bg1"/>
              </a:solidFill>
            </a:endParaRPr>
          </a:p>
        </p:txBody>
      </p:sp>
      <p:sp>
        <p:nvSpPr>
          <p:cNvPr id="30" name="AutoShape 13"/>
          <p:cNvSpPr>
            <a:spLocks noChangeArrowheads="1"/>
          </p:cNvSpPr>
          <p:nvPr/>
        </p:nvSpPr>
        <p:spPr bwMode="gray">
          <a:xfrm>
            <a:off x="674858" y="4530292"/>
            <a:ext cx="2043113" cy="576263"/>
          </a:xfrm>
          <a:prstGeom prst="cube">
            <a:avLst>
              <a:gd name="adj" fmla="val 243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000" b="1" dirty="0" smtClean="0">
                <a:solidFill>
                  <a:schemeClr val="bg1"/>
                </a:solidFill>
              </a:rPr>
              <a:t>财务员：余文抒</a:t>
            </a:r>
            <a:endParaRPr lang="zh-CN" altLang="en-US" sz="2000" b="1" dirty="0">
              <a:solidFill>
                <a:schemeClr val="bg1"/>
              </a:solidFill>
            </a:endParaRPr>
          </a:p>
        </p:txBody>
      </p:sp>
      <p:sp>
        <p:nvSpPr>
          <p:cNvPr id="33" name="AutoShape 18"/>
          <p:cNvSpPr>
            <a:spLocks noChangeArrowheads="1"/>
          </p:cNvSpPr>
          <p:nvPr/>
        </p:nvSpPr>
        <p:spPr bwMode="gray">
          <a:xfrm>
            <a:off x="6488115" y="4487568"/>
            <a:ext cx="2043112" cy="576262"/>
          </a:xfrm>
          <a:prstGeom prst="cube">
            <a:avLst>
              <a:gd name="adj" fmla="val 2433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en-US" altLang="zh-CN" sz="2000" b="1" dirty="0" err="1" smtClean="0"/>
              <a:t>Myouth</a:t>
            </a:r>
            <a:r>
              <a:rPr lang="en-US" altLang="zh-CN" sz="2000" b="1" dirty="0" smtClean="0"/>
              <a:t>:</a:t>
            </a:r>
            <a:r>
              <a:rPr lang="zh-CN" altLang="en-US" sz="2000" b="1" dirty="0" smtClean="0"/>
              <a:t>郁凤麟</a:t>
            </a:r>
            <a:endParaRPr lang="zh-CN" altLang="en-US" sz="2000" b="1" dirty="0"/>
          </a:p>
        </p:txBody>
      </p:sp>
      <p:sp>
        <p:nvSpPr>
          <p:cNvPr id="34" name="AutoShape 18"/>
          <p:cNvSpPr>
            <a:spLocks noChangeArrowheads="1"/>
          </p:cNvSpPr>
          <p:nvPr/>
        </p:nvSpPr>
        <p:spPr bwMode="gray">
          <a:xfrm>
            <a:off x="6499000" y="5099613"/>
            <a:ext cx="2043112" cy="576262"/>
          </a:xfrm>
          <a:prstGeom prst="cube">
            <a:avLst>
              <a:gd name="adj" fmla="val 2433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000" b="1" dirty="0" smtClean="0"/>
              <a:t>日常员：王小梅</a:t>
            </a:r>
            <a:endParaRPr lang="zh-CN" altLang="en-US" sz="2000" b="1" dirty="0"/>
          </a:p>
        </p:txBody>
      </p:sp>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084"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460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6" name="Text Box 6"/>
          <p:cNvSpPr txBox="1">
            <a:spLocks noChangeArrowheads="1"/>
          </p:cNvSpPr>
          <p:nvPr/>
        </p:nvSpPr>
        <p:spPr bwMode="auto">
          <a:xfrm>
            <a:off x="3200400" y="2286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solidFill>
                  <a:schemeClr val="bg1"/>
                </a:solidFill>
                <a:ea typeface="楷体" pitchFamily="49" charset="-122"/>
              </a:rPr>
              <a:t> </a:t>
            </a:r>
            <a:r>
              <a:rPr lang="zh-CN" altLang="en-US" sz="3200" b="1">
                <a:solidFill>
                  <a:schemeClr val="bg1"/>
                </a:solidFill>
                <a:ea typeface="楷体" pitchFamily="49" charset="-122"/>
              </a:rPr>
              <a:t>一、    </a:t>
            </a:r>
            <a:r>
              <a:rPr lang="zh-CN" altLang="en-US" sz="3600" b="1">
                <a:solidFill>
                  <a:schemeClr val="bg1"/>
                </a:solidFill>
                <a:ea typeface="楷体" pitchFamily="49" charset="-122"/>
              </a:rPr>
              <a:t>团队简介</a:t>
            </a:r>
          </a:p>
        </p:txBody>
      </p:sp>
      <p:pic>
        <p:nvPicPr>
          <p:cNvPr id="31753" name="Picture 9" descr="各种鸟类素材汇总5"/>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228600" y="3657600"/>
            <a:ext cx="12350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descr="各种鸟类素材汇总4"/>
          <p:cNvPicPr>
            <a:picLocks noChangeAspect="1" noChangeArrowheads="1"/>
          </p:cNvPicPr>
          <p:nvPr/>
        </p:nvPicPr>
        <p:blipFill>
          <a:blip r:embed="rId4">
            <a:lum bright="40000"/>
            <a:extLst>
              <a:ext uri="{28A0092B-C50C-407E-A947-70E740481C1C}">
                <a14:useLocalDpi xmlns:a14="http://schemas.microsoft.com/office/drawing/2010/main" val="0"/>
              </a:ext>
            </a:extLst>
          </a:blip>
          <a:srcRect/>
          <a:stretch>
            <a:fillRect/>
          </a:stretch>
        </p:blipFill>
        <p:spPr bwMode="auto">
          <a:xfrm rot="-1380000">
            <a:off x="1143000" y="3810000"/>
            <a:ext cx="8842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各种鸟类素材汇总1"/>
          <p:cNvPicPr>
            <a:picLocks noChangeAspect="1" noChangeArrowheads="1"/>
          </p:cNvPicPr>
          <p:nvPr/>
        </p:nvPicPr>
        <p:blipFill>
          <a:blip r:embed="rId5">
            <a:lum bright="40000"/>
            <a:extLst>
              <a:ext uri="{28A0092B-C50C-407E-A947-70E740481C1C}">
                <a14:useLocalDpi xmlns:a14="http://schemas.microsoft.com/office/drawing/2010/main" val="0"/>
              </a:ext>
            </a:extLst>
          </a:blip>
          <a:srcRect/>
          <a:stretch>
            <a:fillRect/>
          </a:stretch>
        </p:blipFill>
        <p:spPr bwMode="auto">
          <a:xfrm>
            <a:off x="1371600" y="342900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各种鸟类素材汇总6"/>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124075" y="3357563"/>
            <a:ext cx="8080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descr="各种鸟类素材汇总4"/>
          <p:cNvPicPr>
            <a:picLocks noChangeAspect="1" noChangeArrowheads="1"/>
          </p:cNvPicPr>
          <p:nvPr/>
        </p:nvPicPr>
        <p:blipFill>
          <a:blip r:embed="rId7">
            <a:lum bright="40000"/>
            <a:extLst>
              <a:ext uri="{28A0092B-C50C-407E-A947-70E740481C1C}">
                <a14:useLocalDpi xmlns:a14="http://schemas.microsoft.com/office/drawing/2010/main" val="0"/>
              </a:ext>
            </a:extLst>
          </a:blip>
          <a:srcRect/>
          <a:stretch>
            <a:fillRect/>
          </a:stretch>
        </p:blipFill>
        <p:spPr bwMode="auto">
          <a:xfrm>
            <a:off x="1692275" y="3429000"/>
            <a:ext cx="5048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各种鸟类素材汇总4"/>
          <p:cNvPicPr>
            <a:picLocks noChangeAspect="1" noChangeArrowheads="1"/>
          </p:cNvPicPr>
          <p:nvPr/>
        </p:nvPicPr>
        <p:blipFill>
          <a:blip r:embed="rId4">
            <a:lum bright="40000"/>
            <a:extLst>
              <a:ext uri="{28A0092B-C50C-407E-A947-70E740481C1C}">
                <a14:useLocalDpi xmlns:a14="http://schemas.microsoft.com/office/drawing/2010/main" val="0"/>
              </a:ext>
            </a:extLst>
          </a:blip>
          <a:srcRect/>
          <a:stretch>
            <a:fillRect/>
          </a:stretch>
        </p:blipFill>
        <p:spPr bwMode="auto">
          <a:xfrm rot="-1380000">
            <a:off x="1295400" y="3962400"/>
            <a:ext cx="8842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各种鸟类素材汇总5"/>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228600" y="3657600"/>
            <a:ext cx="12350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各种鸟类素材汇总6"/>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133600" y="3352800"/>
            <a:ext cx="8080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各种鸟类素材汇总5"/>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238125" y="3652838"/>
            <a:ext cx="12350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各种鸟类素材汇总4"/>
          <p:cNvPicPr>
            <a:picLocks noChangeAspect="1" noChangeArrowheads="1"/>
          </p:cNvPicPr>
          <p:nvPr/>
        </p:nvPicPr>
        <p:blipFill>
          <a:blip r:embed="rId7">
            <a:lum bright="40000"/>
            <a:extLst>
              <a:ext uri="{28A0092B-C50C-407E-A947-70E740481C1C}">
                <a14:useLocalDpi xmlns:a14="http://schemas.microsoft.com/office/drawing/2010/main" val="0"/>
              </a:ext>
            </a:extLst>
          </a:blip>
          <a:srcRect/>
          <a:stretch>
            <a:fillRect/>
          </a:stretch>
        </p:blipFill>
        <p:spPr bwMode="auto">
          <a:xfrm>
            <a:off x="1676400" y="3429000"/>
            <a:ext cx="5048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各种鸟类素材汇总6"/>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117725" y="3352800"/>
            <a:ext cx="8080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各种鸟类素材汇总5"/>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222250" y="3652838"/>
            <a:ext cx="12350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各种鸟类素材汇总4"/>
          <p:cNvPicPr>
            <a:picLocks noChangeAspect="1" noChangeArrowheads="1"/>
          </p:cNvPicPr>
          <p:nvPr/>
        </p:nvPicPr>
        <p:blipFill>
          <a:blip r:embed="rId7">
            <a:lum bright="40000"/>
            <a:extLst>
              <a:ext uri="{28A0092B-C50C-407E-A947-70E740481C1C}">
                <a14:useLocalDpi xmlns:a14="http://schemas.microsoft.com/office/drawing/2010/main" val="0"/>
              </a:ext>
            </a:extLst>
          </a:blip>
          <a:srcRect/>
          <a:stretch>
            <a:fillRect/>
          </a:stretch>
        </p:blipFill>
        <p:spPr bwMode="auto">
          <a:xfrm>
            <a:off x="1682750" y="3433763"/>
            <a:ext cx="5048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各种鸟类素材汇总6"/>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124075" y="3357563"/>
            <a:ext cx="8080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各种鸟类素材汇总5"/>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228600" y="3657600"/>
            <a:ext cx="12350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各种鸟类素材汇总4"/>
          <p:cNvPicPr>
            <a:picLocks noChangeAspect="1" noChangeArrowheads="1"/>
          </p:cNvPicPr>
          <p:nvPr/>
        </p:nvPicPr>
        <p:blipFill>
          <a:blip r:embed="rId7">
            <a:lum bright="40000"/>
            <a:extLst>
              <a:ext uri="{28A0092B-C50C-407E-A947-70E740481C1C}">
                <a14:useLocalDpi xmlns:a14="http://schemas.microsoft.com/office/drawing/2010/main" val="0"/>
              </a:ext>
            </a:extLst>
          </a:blip>
          <a:srcRect/>
          <a:stretch>
            <a:fillRect/>
          </a:stretch>
        </p:blipFill>
        <p:spPr bwMode="auto">
          <a:xfrm>
            <a:off x="1682750" y="3433763"/>
            <a:ext cx="5048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170" y="1701584"/>
            <a:ext cx="2457450" cy="1857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0351" y="3048000"/>
            <a:ext cx="2447925" cy="17716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307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377" y="3828711"/>
            <a:ext cx="2331243" cy="184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1214" y="4229100"/>
            <a:ext cx="2505075" cy="18669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3081"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23808" y="1105316"/>
            <a:ext cx="1948192" cy="16049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2"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81475" y="1214173"/>
            <a:ext cx="3219450" cy="18250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308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4900" y="2411598"/>
            <a:ext cx="2932113" cy="196105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pic>
        <p:nvPicPr>
          <p:cNvPr id="3083"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7013" y="4733925"/>
            <a:ext cx="2514600" cy="15144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descr="各种鸟类素材汇总6"/>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2124075" y="3357563"/>
            <a:ext cx="8080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各种鸟类素材汇总5"/>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228600" y="3657600"/>
            <a:ext cx="12350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各种鸟类素材汇总4"/>
          <p:cNvPicPr>
            <a:picLocks noChangeAspect="1" noChangeArrowheads="1"/>
          </p:cNvPicPr>
          <p:nvPr/>
        </p:nvPicPr>
        <p:blipFill>
          <a:blip r:embed="rId4">
            <a:lum bright="40000"/>
            <a:extLst>
              <a:ext uri="{28A0092B-C50C-407E-A947-70E740481C1C}">
                <a14:useLocalDpi xmlns:a14="http://schemas.microsoft.com/office/drawing/2010/main" val="0"/>
              </a:ext>
            </a:extLst>
          </a:blip>
          <a:srcRect/>
          <a:stretch>
            <a:fillRect/>
          </a:stretch>
        </p:blipFill>
        <p:spPr bwMode="auto">
          <a:xfrm rot="-1380000">
            <a:off x="1369412" y="4762629"/>
            <a:ext cx="8842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31753"/>
                                        </p:tgtEl>
                                        <p:attrNameLst>
                                          <p:attrName>style.visibility</p:attrName>
                                        </p:attrNameLst>
                                      </p:cBhvr>
                                      <p:to>
                                        <p:strVal val="visible"/>
                                      </p:to>
                                    </p:set>
                                    <p:anim calcmode="lin" valueType="num">
                                      <p:cBhvr additive="base">
                                        <p:cTn id="7" dur="2000" fill="hold"/>
                                        <p:tgtEl>
                                          <p:spTgt spid="31753"/>
                                        </p:tgtEl>
                                        <p:attrNameLst>
                                          <p:attrName>ppt_x</p:attrName>
                                        </p:attrNameLst>
                                      </p:cBhvr>
                                      <p:tavLst>
                                        <p:tav tm="0">
                                          <p:val>
                                            <p:strVal val="0-#ppt_w/2"/>
                                          </p:val>
                                        </p:tav>
                                        <p:tav tm="100000">
                                          <p:val>
                                            <p:strVal val="#ppt_x"/>
                                          </p:val>
                                        </p:tav>
                                      </p:tavLst>
                                    </p:anim>
                                    <p:anim calcmode="lin" valueType="num">
                                      <p:cBhvr additive="base">
                                        <p:cTn id="8" dur="2000" fill="hold"/>
                                        <p:tgtEl>
                                          <p:spTgt spid="31753"/>
                                        </p:tgtEl>
                                        <p:attrNameLst>
                                          <p:attrName>ppt_y</p:attrName>
                                        </p:attrNameLst>
                                      </p:cBhvr>
                                      <p:tavLst>
                                        <p:tav tm="0">
                                          <p:val>
                                            <p:strVal val="1+#ppt_h/2"/>
                                          </p:val>
                                        </p:tav>
                                        <p:tav tm="100000">
                                          <p:val>
                                            <p:strVal val="#ppt_y"/>
                                          </p:val>
                                        </p:tav>
                                      </p:tavLst>
                                    </p:anim>
                                  </p:childTnLst>
                                </p:cTn>
                              </p:par>
                              <p:par>
                                <p:cTn id="9" presetID="2" presetClass="exit" presetSubtype="3" fill="hold" nodeType="withEffect">
                                  <p:stCondLst>
                                    <p:cond delay="1700"/>
                                  </p:stCondLst>
                                  <p:childTnLst>
                                    <p:anim calcmode="lin" valueType="num">
                                      <p:cBhvr additive="base">
                                        <p:cTn id="10" dur="3000"/>
                                        <p:tgtEl>
                                          <p:spTgt spid="31753"/>
                                        </p:tgtEl>
                                        <p:attrNameLst>
                                          <p:attrName>ppt_x</p:attrName>
                                        </p:attrNameLst>
                                      </p:cBhvr>
                                      <p:tavLst>
                                        <p:tav tm="0">
                                          <p:val>
                                            <p:strVal val="ppt_x"/>
                                          </p:val>
                                        </p:tav>
                                        <p:tav tm="100000">
                                          <p:val>
                                            <p:strVal val="1+ppt_w/2"/>
                                          </p:val>
                                        </p:tav>
                                      </p:tavLst>
                                    </p:anim>
                                    <p:anim calcmode="lin" valueType="num">
                                      <p:cBhvr additive="base">
                                        <p:cTn id="11" dur="3000"/>
                                        <p:tgtEl>
                                          <p:spTgt spid="31753"/>
                                        </p:tgtEl>
                                        <p:attrNameLst>
                                          <p:attrName>ppt_y</p:attrName>
                                        </p:attrNameLst>
                                      </p:cBhvr>
                                      <p:tavLst>
                                        <p:tav tm="0">
                                          <p:val>
                                            <p:strVal val="ppt_y"/>
                                          </p:val>
                                        </p:tav>
                                        <p:tav tm="100000">
                                          <p:val>
                                            <p:strVal val="0-ppt_h/2"/>
                                          </p:val>
                                        </p:tav>
                                      </p:tavLst>
                                    </p:anim>
                                    <p:set>
                                      <p:cBhvr>
                                        <p:cTn id="12" dur="1" fill="hold">
                                          <p:stCondLst>
                                            <p:cond delay="2994"/>
                                          </p:stCondLst>
                                        </p:cTn>
                                        <p:tgtEl>
                                          <p:spTgt spid="31753"/>
                                        </p:tgtEl>
                                        <p:attrNameLst>
                                          <p:attrName>style.visibility</p:attrName>
                                        </p:attrNameLst>
                                      </p:cBhvr>
                                      <p:to>
                                        <p:strVal val="hidden"/>
                                      </p:to>
                                    </p:set>
                                  </p:childTnLst>
                                </p:cTn>
                              </p:par>
                              <p:par>
                                <p:cTn id="13" presetID="23" presetClass="exit" presetSubtype="32" fill="hold" nodeType="withEffect">
                                  <p:stCondLst>
                                    <p:cond delay="1700"/>
                                  </p:stCondLst>
                                  <p:childTnLst>
                                    <p:anim calcmode="lin" valueType="num">
                                      <p:cBhvr>
                                        <p:cTn id="14" dur="3000"/>
                                        <p:tgtEl>
                                          <p:spTgt spid="31753"/>
                                        </p:tgtEl>
                                        <p:attrNameLst>
                                          <p:attrName>ppt_w</p:attrName>
                                        </p:attrNameLst>
                                      </p:cBhvr>
                                      <p:tavLst>
                                        <p:tav tm="0">
                                          <p:val>
                                            <p:strVal val="ppt_w"/>
                                          </p:val>
                                        </p:tav>
                                        <p:tav tm="100000">
                                          <p:val>
                                            <p:fltVal val="0"/>
                                          </p:val>
                                        </p:tav>
                                      </p:tavLst>
                                    </p:anim>
                                    <p:anim calcmode="lin" valueType="num">
                                      <p:cBhvr>
                                        <p:cTn id="15" dur="3000"/>
                                        <p:tgtEl>
                                          <p:spTgt spid="31753"/>
                                        </p:tgtEl>
                                        <p:attrNameLst>
                                          <p:attrName>ppt_h</p:attrName>
                                        </p:attrNameLst>
                                      </p:cBhvr>
                                      <p:tavLst>
                                        <p:tav tm="0">
                                          <p:val>
                                            <p:strVal val="ppt_h"/>
                                          </p:val>
                                        </p:tav>
                                        <p:tav tm="100000">
                                          <p:val>
                                            <p:fltVal val="0"/>
                                          </p:val>
                                        </p:tav>
                                      </p:tavLst>
                                    </p:anim>
                                    <p:set>
                                      <p:cBhvr>
                                        <p:cTn id="16" dur="1" fill="hold">
                                          <p:stCondLst>
                                            <p:cond delay="2994"/>
                                          </p:stCondLst>
                                        </p:cTn>
                                        <p:tgtEl>
                                          <p:spTgt spid="31753"/>
                                        </p:tgtEl>
                                        <p:attrNameLst>
                                          <p:attrName>style.visibility</p:attrName>
                                        </p:attrNameLst>
                                      </p:cBhvr>
                                      <p:to>
                                        <p:strVal val="hidden"/>
                                      </p:to>
                                    </p:set>
                                  </p:childTnLst>
                                </p:cTn>
                              </p:par>
                              <p:par>
                                <p:cTn id="17" presetID="2" presetClass="entr" presetSubtype="12" fill="hold" nodeType="withEffect">
                                  <p:stCondLst>
                                    <p:cond delay="0"/>
                                  </p:stCondLst>
                                  <p:childTnLst>
                                    <p:set>
                                      <p:cBhvr>
                                        <p:cTn id="18" dur="1" fill="hold">
                                          <p:stCondLst>
                                            <p:cond delay="0"/>
                                          </p:stCondLst>
                                        </p:cTn>
                                        <p:tgtEl>
                                          <p:spTgt spid="31756"/>
                                        </p:tgtEl>
                                        <p:attrNameLst>
                                          <p:attrName>style.visibility</p:attrName>
                                        </p:attrNameLst>
                                      </p:cBhvr>
                                      <p:to>
                                        <p:strVal val="visible"/>
                                      </p:to>
                                    </p:set>
                                    <p:anim calcmode="lin" valueType="num">
                                      <p:cBhvr additive="base">
                                        <p:cTn id="19" dur="2000" fill="hold"/>
                                        <p:tgtEl>
                                          <p:spTgt spid="31756"/>
                                        </p:tgtEl>
                                        <p:attrNameLst>
                                          <p:attrName>ppt_x</p:attrName>
                                        </p:attrNameLst>
                                      </p:cBhvr>
                                      <p:tavLst>
                                        <p:tav tm="0">
                                          <p:val>
                                            <p:strVal val="0-#ppt_w/2"/>
                                          </p:val>
                                        </p:tav>
                                        <p:tav tm="100000">
                                          <p:val>
                                            <p:strVal val="#ppt_x"/>
                                          </p:val>
                                        </p:tav>
                                      </p:tavLst>
                                    </p:anim>
                                    <p:anim calcmode="lin" valueType="num">
                                      <p:cBhvr additive="base">
                                        <p:cTn id="20" dur="2000" fill="hold"/>
                                        <p:tgtEl>
                                          <p:spTgt spid="31756"/>
                                        </p:tgtEl>
                                        <p:attrNameLst>
                                          <p:attrName>ppt_y</p:attrName>
                                        </p:attrNameLst>
                                      </p:cBhvr>
                                      <p:tavLst>
                                        <p:tav tm="0">
                                          <p:val>
                                            <p:strVal val="1+#ppt_h/2"/>
                                          </p:val>
                                        </p:tav>
                                        <p:tav tm="100000">
                                          <p:val>
                                            <p:strVal val="#ppt_y"/>
                                          </p:val>
                                        </p:tav>
                                      </p:tavLst>
                                    </p:anim>
                                  </p:childTnLst>
                                </p:cTn>
                              </p:par>
                              <p:par>
                                <p:cTn id="21" presetID="2" presetClass="exit" presetSubtype="3" fill="hold" nodeType="withEffect">
                                  <p:stCondLst>
                                    <p:cond delay="1500"/>
                                  </p:stCondLst>
                                  <p:childTnLst>
                                    <p:anim calcmode="lin" valueType="num">
                                      <p:cBhvr additive="base">
                                        <p:cTn id="22" dur="2000"/>
                                        <p:tgtEl>
                                          <p:spTgt spid="31756"/>
                                        </p:tgtEl>
                                        <p:attrNameLst>
                                          <p:attrName>ppt_x</p:attrName>
                                        </p:attrNameLst>
                                      </p:cBhvr>
                                      <p:tavLst>
                                        <p:tav tm="0">
                                          <p:val>
                                            <p:strVal val="ppt_x"/>
                                          </p:val>
                                        </p:tav>
                                        <p:tav tm="100000">
                                          <p:val>
                                            <p:strVal val="1+ppt_w/2"/>
                                          </p:val>
                                        </p:tav>
                                      </p:tavLst>
                                    </p:anim>
                                    <p:anim calcmode="lin" valueType="num">
                                      <p:cBhvr additive="base">
                                        <p:cTn id="23" dur="2000"/>
                                        <p:tgtEl>
                                          <p:spTgt spid="31756"/>
                                        </p:tgtEl>
                                        <p:attrNameLst>
                                          <p:attrName>ppt_y</p:attrName>
                                        </p:attrNameLst>
                                      </p:cBhvr>
                                      <p:tavLst>
                                        <p:tav tm="0">
                                          <p:val>
                                            <p:strVal val="ppt_y"/>
                                          </p:val>
                                        </p:tav>
                                        <p:tav tm="100000">
                                          <p:val>
                                            <p:strVal val="0-ppt_h/2"/>
                                          </p:val>
                                        </p:tav>
                                      </p:tavLst>
                                    </p:anim>
                                    <p:set>
                                      <p:cBhvr>
                                        <p:cTn id="24" dur="1" fill="hold">
                                          <p:stCondLst>
                                            <p:cond delay="1996"/>
                                          </p:stCondLst>
                                        </p:cTn>
                                        <p:tgtEl>
                                          <p:spTgt spid="31756"/>
                                        </p:tgtEl>
                                        <p:attrNameLst>
                                          <p:attrName>style.visibility</p:attrName>
                                        </p:attrNameLst>
                                      </p:cBhvr>
                                      <p:to>
                                        <p:strVal val="hidden"/>
                                      </p:to>
                                    </p:set>
                                  </p:childTnLst>
                                </p:cTn>
                              </p:par>
                              <p:par>
                                <p:cTn id="25" presetID="23" presetClass="exit" presetSubtype="32" fill="hold" nodeType="withEffect">
                                  <p:stCondLst>
                                    <p:cond delay="1500"/>
                                  </p:stCondLst>
                                  <p:childTnLst>
                                    <p:anim calcmode="lin" valueType="num">
                                      <p:cBhvr>
                                        <p:cTn id="26" dur="2000"/>
                                        <p:tgtEl>
                                          <p:spTgt spid="31756"/>
                                        </p:tgtEl>
                                        <p:attrNameLst>
                                          <p:attrName>ppt_w</p:attrName>
                                        </p:attrNameLst>
                                      </p:cBhvr>
                                      <p:tavLst>
                                        <p:tav tm="0">
                                          <p:val>
                                            <p:strVal val="ppt_w"/>
                                          </p:val>
                                        </p:tav>
                                        <p:tav tm="100000">
                                          <p:val>
                                            <p:fltVal val="0"/>
                                          </p:val>
                                        </p:tav>
                                      </p:tavLst>
                                    </p:anim>
                                    <p:anim calcmode="lin" valueType="num">
                                      <p:cBhvr>
                                        <p:cTn id="27" dur="2000"/>
                                        <p:tgtEl>
                                          <p:spTgt spid="31756"/>
                                        </p:tgtEl>
                                        <p:attrNameLst>
                                          <p:attrName>ppt_h</p:attrName>
                                        </p:attrNameLst>
                                      </p:cBhvr>
                                      <p:tavLst>
                                        <p:tav tm="0">
                                          <p:val>
                                            <p:strVal val="ppt_h"/>
                                          </p:val>
                                        </p:tav>
                                        <p:tav tm="100000">
                                          <p:val>
                                            <p:fltVal val="0"/>
                                          </p:val>
                                        </p:tav>
                                      </p:tavLst>
                                    </p:anim>
                                    <p:set>
                                      <p:cBhvr>
                                        <p:cTn id="28" dur="1" fill="hold">
                                          <p:stCondLst>
                                            <p:cond delay="1996"/>
                                          </p:stCondLst>
                                        </p:cTn>
                                        <p:tgtEl>
                                          <p:spTgt spid="31756"/>
                                        </p:tgtEl>
                                        <p:attrNameLst>
                                          <p:attrName>style.visibility</p:attrName>
                                        </p:attrNameLst>
                                      </p:cBhvr>
                                      <p:to>
                                        <p:strVal val="hidden"/>
                                      </p:to>
                                    </p:set>
                                  </p:childTnLst>
                                </p:cTn>
                              </p:par>
                              <p:par>
                                <p:cTn id="29" presetID="2" presetClass="entr" presetSubtype="12" fill="hold" nodeType="withEffect">
                                  <p:stCondLst>
                                    <p:cond delay="1000"/>
                                  </p:stCondLst>
                                  <p:childTnLst>
                                    <p:set>
                                      <p:cBhvr>
                                        <p:cTn id="30" dur="1" fill="hold">
                                          <p:stCondLst>
                                            <p:cond delay="0"/>
                                          </p:stCondLst>
                                        </p:cTn>
                                        <p:tgtEl>
                                          <p:spTgt spid="31751"/>
                                        </p:tgtEl>
                                        <p:attrNameLst>
                                          <p:attrName>style.visibility</p:attrName>
                                        </p:attrNameLst>
                                      </p:cBhvr>
                                      <p:to>
                                        <p:strVal val="visible"/>
                                      </p:to>
                                    </p:set>
                                    <p:anim calcmode="lin" valueType="num">
                                      <p:cBhvr additive="base">
                                        <p:cTn id="31" dur="1300" fill="hold"/>
                                        <p:tgtEl>
                                          <p:spTgt spid="31751"/>
                                        </p:tgtEl>
                                        <p:attrNameLst>
                                          <p:attrName>ppt_x</p:attrName>
                                        </p:attrNameLst>
                                      </p:cBhvr>
                                      <p:tavLst>
                                        <p:tav tm="0">
                                          <p:val>
                                            <p:strVal val="0-#ppt_w/2"/>
                                          </p:val>
                                        </p:tav>
                                        <p:tav tm="100000">
                                          <p:val>
                                            <p:strVal val="#ppt_x"/>
                                          </p:val>
                                        </p:tav>
                                      </p:tavLst>
                                    </p:anim>
                                    <p:anim calcmode="lin" valueType="num">
                                      <p:cBhvr additive="base">
                                        <p:cTn id="32" dur="1300" fill="hold"/>
                                        <p:tgtEl>
                                          <p:spTgt spid="31751"/>
                                        </p:tgtEl>
                                        <p:attrNameLst>
                                          <p:attrName>ppt_y</p:attrName>
                                        </p:attrNameLst>
                                      </p:cBhvr>
                                      <p:tavLst>
                                        <p:tav tm="0">
                                          <p:val>
                                            <p:strVal val="1+#ppt_h/2"/>
                                          </p:val>
                                        </p:tav>
                                        <p:tav tm="100000">
                                          <p:val>
                                            <p:strVal val="#ppt_y"/>
                                          </p:val>
                                        </p:tav>
                                      </p:tavLst>
                                    </p:anim>
                                  </p:childTnLst>
                                </p:cTn>
                              </p:par>
                              <p:par>
                                <p:cTn id="33" presetID="2" presetClass="exit" presetSubtype="3" fill="hold" nodeType="withEffect">
                                  <p:stCondLst>
                                    <p:cond delay="2300"/>
                                  </p:stCondLst>
                                  <p:childTnLst>
                                    <p:anim calcmode="lin" valueType="num">
                                      <p:cBhvr additive="base">
                                        <p:cTn id="34" dur="1000"/>
                                        <p:tgtEl>
                                          <p:spTgt spid="31751"/>
                                        </p:tgtEl>
                                        <p:attrNameLst>
                                          <p:attrName>ppt_x</p:attrName>
                                        </p:attrNameLst>
                                      </p:cBhvr>
                                      <p:tavLst>
                                        <p:tav tm="0">
                                          <p:val>
                                            <p:strVal val="ppt_x"/>
                                          </p:val>
                                        </p:tav>
                                        <p:tav tm="100000">
                                          <p:val>
                                            <p:strVal val="1+ppt_w/2"/>
                                          </p:val>
                                        </p:tav>
                                      </p:tavLst>
                                    </p:anim>
                                    <p:anim calcmode="lin" valueType="num">
                                      <p:cBhvr additive="base">
                                        <p:cTn id="35" dur="1000"/>
                                        <p:tgtEl>
                                          <p:spTgt spid="31751"/>
                                        </p:tgtEl>
                                        <p:attrNameLst>
                                          <p:attrName>ppt_y</p:attrName>
                                        </p:attrNameLst>
                                      </p:cBhvr>
                                      <p:tavLst>
                                        <p:tav tm="0">
                                          <p:val>
                                            <p:strVal val="ppt_y"/>
                                          </p:val>
                                        </p:tav>
                                        <p:tav tm="100000">
                                          <p:val>
                                            <p:strVal val="0-ppt_h/2"/>
                                          </p:val>
                                        </p:tav>
                                      </p:tavLst>
                                    </p:anim>
                                    <p:set>
                                      <p:cBhvr>
                                        <p:cTn id="36" dur="1" fill="hold">
                                          <p:stCondLst>
                                            <p:cond delay="998"/>
                                          </p:stCondLst>
                                        </p:cTn>
                                        <p:tgtEl>
                                          <p:spTgt spid="31751"/>
                                        </p:tgtEl>
                                        <p:attrNameLst>
                                          <p:attrName>style.visibility</p:attrName>
                                        </p:attrNameLst>
                                      </p:cBhvr>
                                      <p:to>
                                        <p:strVal val="hidden"/>
                                      </p:to>
                                    </p:set>
                                  </p:childTnLst>
                                </p:cTn>
                              </p:par>
                              <p:par>
                                <p:cTn id="37" presetID="23" presetClass="exit" presetSubtype="32" fill="hold" nodeType="withEffect">
                                  <p:stCondLst>
                                    <p:cond delay="2300"/>
                                  </p:stCondLst>
                                  <p:childTnLst>
                                    <p:anim calcmode="lin" valueType="num">
                                      <p:cBhvr>
                                        <p:cTn id="38" dur="1000"/>
                                        <p:tgtEl>
                                          <p:spTgt spid="31751"/>
                                        </p:tgtEl>
                                        <p:attrNameLst>
                                          <p:attrName>ppt_w</p:attrName>
                                        </p:attrNameLst>
                                      </p:cBhvr>
                                      <p:tavLst>
                                        <p:tav tm="0">
                                          <p:val>
                                            <p:strVal val="ppt_w"/>
                                          </p:val>
                                        </p:tav>
                                        <p:tav tm="100000">
                                          <p:val>
                                            <p:fltVal val="0"/>
                                          </p:val>
                                        </p:tav>
                                      </p:tavLst>
                                    </p:anim>
                                    <p:anim calcmode="lin" valueType="num">
                                      <p:cBhvr>
                                        <p:cTn id="39" dur="1000"/>
                                        <p:tgtEl>
                                          <p:spTgt spid="31751"/>
                                        </p:tgtEl>
                                        <p:attrNameLst>
                                          <p:attrName>ppt_h</p:attrName>
                                        </p:attrNameLst>
                                      </p:cBhvr>
                                      <p:tavLst>
                                        <p:tav tm="0">
                                          <p:val>
                                            <p:strVal val="ppt_h"/>
                                          </p:val>
                                        </p:tav>
                                        <p:tav tm="100000">
                                          <p:val>
                                            <p:fltVal val="0"/>
                                          </p:val>
                                        </p:tav>
                                      </p:tavLst>
                                    </p:anim>
                                    <p:set>
                                      <p:cBhvr>
                                        <p:cTn id="40" dur="1" fill="hold">
                                          <p:stCondLst>
                                            <p:cond delay="998"/>
                                          </p:stCondLst>
                                        </p:cTn>
                                        <p:tgtEl>
                                          <p:spTgt spid="31751"/>
                                        </p:tgtEl>
                                        <p:attrNameLst>
                                          <p:attrName>style.visibility</p:attrName>
                                        </p:attrNameLst>
                                      </p:cBhvr>
                                      <p:to>
                                        <p:strVal val="hidden"/>
                                      </p:to>
                                    </p:set>
                                  </p:childTnLst>
                                </p:cTn>
                              </p:par>
                              <p:par>
                                <p:cTn id="41" presetID="2" presetClass="entr" presetSubtype="12" fill="hold" nodeType="withEffect">
                                  <p:stCondLst>
                                    <p:cond delay="2300"/>
                                  </p:stCondLst>
                                  <p:childTnLst>
                                    <p:set>
                                      <p:cBhvr>
                                        <p:cTn id="42" dur="1" fill="hold">
                                          <p:stCondLst>
                                            <p:cond delay="0"/>
                                          </p:stCondLst>
                                        </p:cTn>
                                        <p:tgtEl>
                                          <p:spTgt spid="31754"/>
                                        </p:tgtEl>
                                        <p:attrNameLst>
                                          <p:attrName>style.visibility</p:attrName>
                                        </p:attrNameLst>
                                      </p:cBhvr>
                                      <p:to>
                                        <p:strVal val="visible"/>
                                      </p:to>
                                    </p:set>
                                    <p:anim calcmode="lin" valueType="num">
                                      <p:cBhvr additive="base">
                                        <p:cTn id="43" dur="2000" fill="hold"/>
                                        <p:tgtEl>
                                          <p:spTgt spid="31754"/>
                                        </p:tgtEl>
                                        <p:attrNameLst>
                                          <p:attrName>ppt_x</p:attrName>
                                        </p:attrNameLst>
                                      </p:cBhvr>
                                      <p:tavLst>
                                        <p:tav tm="0">
                                          <p:val>
                                            <p:strVal val="0-#ppt_w/2"/>
                                          </p:val>
                                        </p:tav>
                                        <p:tav tm="100000">
                                          <p:val>
                                            <p:strVal val="#ppt_x"/>
                                          </p:val>
                                        </p:tav>
                                      </p:tavLst>
                                    </p:anim>
                                    <p:anim calcmode="lin" valueType="num">
                                      <p:cBhvr additive="base">
                                        <p:cTn id="44" dur="2000" fill="hold"/>
                                        <p:tgtEl>
                                          <p:spTgt spid="31754"/>
                                        </p:tgtEl>
                                        <p:attrNameLst>
                                          <p:attrName>ppt_y</p:attrName>
                                        </p:attrNameLst>
                                      </p:cBhvr>
                                      <p:tavLst>
                                        <p:tav tm="0">
                                          <p:val>
                                            <p:strVal val="1+#ppt_h/2"/>
                                          </p:val>
                                        </p:tav>
                                        <p:tav tm="100000">
                                          <p:val>
                                            <p:strVal val="#ppt_y"/>
                                          </p:val>
                                        </p:tav>
                                      </p:tavLst>
                                    </p:anim>
                                  </p:childTnLst>
                                </p:cTn>
                              </p:par>
                              <p:par>
                                <p:cTn id="45" presetID="2" presetClass="exit" presetSubtype="3" fill="hold" nodeType="withEffect">
                                  <p:stCondLst>
                                    <p:cond delay="4300"/>
                                  </p:stCondLst>
                                  <p:childTnLst>
                                    <p:anim calcmode="lin" valueType="num">
                                      <p:cBhvr additive="base">
                                        <p:cTn id="46" dur="3000"/>
                                        <p:tgtEl>
                                          <p:spTgt spid="31754"/>
                                        </p:tgtEl>
                                        <p:attrNameLst>
                                          <p:attrName>ppt_x</p:attrName>
                                        </p:attrNameLst>
                                      </p:cBhvr>
                                      <p:tavLst>
                                        <p:tav tm="0">
                                          <p:val>
                                            <p:strVal val="ppt_x"/>
                                          </p:val>
                                        </p:tav>
                                        <p:tav tm="100000">
                                          <p:val>
                                            <p:strVal val="1+ppt_w/2"/>
                                          </p:val>
                                        </p:tav>
                                      </p:tavLst>
                                    </p:anim>
                                    <p:anim calcmode="lin" valueType="num">
                                      <p:cBhvr additive="base">
                                        <p:cTn id="47" dur="3000"/>
                                        <p:tgtEl>
                                          <p:spTgt spid="31754"/>
                                        </p:tgtEl>
                                        <p:attrNameLst>
                                          <p:attrName>ppt_y</p:attrName>
                                        </p:attrNameLst>
                                      </p:cBhvr>
                                      <p:tavLst>
                                        <p:tav tm="0">
                                          <p:val>
                                            <p:strVal val="ppt_y"/>
                                          </p:val>
                                        </p:tav>
                                        <p:tav tm="100000">
                                          <p:val>
                                            <p:strVal val="0-ppt_h/2"/>
                                          </p:val>
                                        </p:tav>
                                      </p:tavLst>
                                    </p:anim>
                                    <p:set>
                                      <p:cBhvr>
                                        <p:cTn id="48" dur="1" fill="hold">
                                          <p:stCondLst>
                                            <p:cond delay="2994"/>
                                          </p:stCondLst>
                                        </p:cTn>
                                        <p:tgtEl>
                                          <p:spTgt spid="31754"/>
                                        </p:tgtEl>
                                        <p:attrNameLst>
                                          <p:attrName>style.visibility</p:attrName>
                                        </p:attrNameLst>
                                      </p:cBhvr>
                                      <p:to>
                                        <p:strVal val="hidden"/>
                                      </p:to>
                                    </p:set>
                                  </p:childTnLst>
                                </p:cTn>
                              </p:par>
                              <p:par>
                                <p:cTn id="49" presetID="23" presetClass="exit" presetSubtype="32" fill="hold" nodeType="withEffect">
                                  <p:stCondLst>
                                    <p:cond delay="4300"/>
                                  </p:stCondLst>
                                  <p:childTnLst>
                                    <p:anim calcmode="lin" valueType="num">
                                      <p:cBhvr>
                                        <p:cTn id="50" dur="3000"/>
                                        <p:tgtEl>
                                          <p:spTgt spid="31754"/>
                                        </p:tgtEl>
                                        <p:attrNameLst>
                                          <p:attrName>ppt_w</p:attrName>
                                        </p:attrNameLst>
                                      </p:cBhvr>
                                      <p:tavLst>
                                        <p:tav tm="0">
                                          <p:val>
                                            <p:strVal val="ppt_w"/>
                                          </p:val>
                                        </p:tav>
                                        <p:tav tm="100000">
                                          <p:val>
                                            <p:fltVal val="0"/>
                                          </p:val>
                                        </p:tav>
                                      </p:tavLst>
                                    </p:anim>
                                    <p:anim calcmode="lin" valueType="num">
                                      <p:cBhvr>
                                        <p:cTn id="51" dur="3000"/>
                                        <p:tgtEl>
                                          <p:spTgt spid="31754"/>
                                        </p:tgtEl>
                                        <p:attrNameLst>
                                          <p:attrName>ppt_h</p:attrName>
                                        </p:attrNameLst>
                                      </p:cBhvr>
                                      <p:tavLst>
                                        <p:tav tm="0">
                                          <p:val>
                                            <p:strVal val="ppt_h"/>
                                          </p:val>
                                        </p:tav>
                                        <p:tav tm="100000">
                                          <p:val>
                                            <p:fltVal val="0"/>
                                          </p:val>
                                        </p:tav>
                                      </p:tavLst>
                                    </p:anim>
                                    <p:set>
                                      <p:cBhvr>
                                        <p:cTn id="52" dur="1" fill="hold">
                                          <p:stCondLst>
                                            <p:cond delay="2994"/>
                                          </p:stCondLst>
                                        </p:cTn>
                                        <p:tgtEl>
                                          <p:spTgt spid="31754"/>
                                        </p:tgtEl>
                                        <p:attrNameLst>
                                          <p:attrName>style.visibility</p:attrName>
                                        </p:attrNameLst>
                                      </p:cBhvr>
                                      <p:to>
                                        <p:strVal val="hidden"/>
                                      </p:to>
                                    </p:set>
                                  </p:childTnLst>
                                </p:cTn>
                              </p:par>
                              <p:par>
                                <p:cTn id="53" presetID="2" presetClass="entr" presetSubtype="12" fill="hold" nodeType="withEffect">
                                  <p:stCondLst>
                                    <p:cond delay="2300"/>
                                  </p:stCondLst>
                                  <p:childTnLst>
                                    <p:set>
                                      <p:cBhvr>
                                        <p:cTn id="54" dur="1" fill="hold">
                                          <p:stCondLst>
                                            <p:cond delay="0"/>
                                          </p:stCondLst>
                                        </p:cTn>
                                        <p:tgtEl>
                                          <p:spTgt spid="31757"/>
                                        </p:tgtEl>
                                        <p:attrNameLst>
                                          <p:attrName>style.visibility</p:attrName>
                                        </p:attrNameLst>
                                      </p:cBhvr>
                                      <p:to>
                                        <p:strVal val="visible"/>
                                      </p:to>
                                    </p:set>
                                    <p:anim calcmode="lin" valueType="num">
                                      <p:cBhvr additive="base">
                                        <p:cTn id="55" dur="2500" fill="hold"/>
                                        <p:tgtEl>
                                          <p:spTgt spid="31757"/>
                                        </p:tgtEl>
                                        <p:attrNameLst>
                                          <p:attrName>ppt_x</p:attrName>
                                        </p:attrNameLst>
                                      </p:cBhvr>
                                      <p:tavLst>
                                        <p:tav tm="0">
                                          <p:val>
                                            <p:strVal val="0-#ppt_w/2"/>
                                          </p:val>
                                        </p:tav>
                                        <p:tav tm="100000">
                                          <p:val>
                                            <p:strVal val="#ppt_x"/>
                                          </p:val>
                                        </p:tav>
                                      </p:tavLst>
                                    </p:anim>
                                    <p:anim calcmode="lin" valueType="num">
                                      <p:cBhvr additive="base">
                                        <p:cTn id="56" dur="2500" fill="hold"/>
                                        <p:tgtEl>
                                          <p:spTgt spid="31757"/>
                                        </p:tgtEl>
                                        <p:attrNameLst>
                                          <p:attrName>ppt_y</p:attrName>
                                        </p:attrNameLst>
                                      </p:cBhvr>
                                      <p:tavLst>
                                        <p:tav tm="0">
                                          <p:val>
                                            <p:strVal val="1+#ppt_h/2"/>
                                          </p:val>
                                        </p:tav>
                                        <p:tav tm="100000">
                                          <p:val>
                                            <p:strVal val="#ppt_y"/>
                                          </p:val>
                                        </p:tav>
                                      </p:tavLst>
                                    </p:anim>
                                  </p:childTnLst>
                                </p:cTn>
                              </p:par>
                              <p:par>
                                <p:cTn id="57" presetID="2" presetClass="exit" presetSubtype="3" fill="hold" nodeType="withEffect">
                                  <p:stCondLst>
                                    <p:cond delay="4500"/>
                                  </p:stCondLst>
                                  <p:childTnLst>
                                    <p:anim calcmode="lin" valueType="num">
                                      <p:cBhvr additive="base">
                                        <p:cTn id="58" dur="2000"/>
                                        <p:tgtEl>
                                          <p:spTgt spid="31757"/>
                                        </p:tgtEl>
                                        <p:attrNameLst>
                                          <p:attrName>ppt_x</p:attrName>
                                        </p:attrNameLst>
                                      </p:cBhvr>
                                      <p:tavLst>
                                        <p:tav tm="0">
                                          <p:val>
                                            <p:strVal val="ppt_x"/>
                                          </p:val>
                                        </p:tav>
                                        <p:tav tm="100000">
                                          <p:val>
                                            <p:strVal val="1+ppt_w/2"/>
                                          </p:val>
                                        </p:tav>
                                      </p:tavLst>
                                    </p:anim>
                                    <p:anim calcmode="lin" valueType="num">
                                      <p:cBhvr additive="base">
                                        <p:cTn id="59" dur="2000"/>
                                        <p:tgtEl>
                                          <p:spTgt spid="31757"/>
                                        </p:tgtEl>
                                        <p:attrNameLst>
                                          <p:attrName>ppt_y</p:attrName>
                                        </p:attrNameLst>
                                      </p:cBhvr>
                                      <p:tavLst>
                                        <p:tav tm="0">
                                          <p:val>
                                            <p:strVal val="ppt_y"/>
                                          </p:val>
                                        </p:tav>
                                        <p:tav tm="100000">
                                          <p:val>
                                            <p:strVal val="0-ppt_h/2"/>
                                          </p:val>
                                        </p:tav>
                                      </p:tavLst>
                                    </p:anim>
                                    <p:set>
                                      <p:cBhvr>
                                        <p:cTn id="60" dur="1" fill="hold">
                                          <p:stCondLst>
                                            <p:cond delay="1996"/>
                                          </p:stCondLst>
                                        </p:cTn>
                                        <p:tgtEl>
                                          <p:spTgt spid="31757"/>
                                        </p:tgtEl>
                                        <p:attrNameLst>
                                          <p:attrName>style.visibility</p:attrName>
                                        </p:attrNameLst>
                                      </p:cBhvr>
                                      <p:to>
                                        <p:strVal val="hidden"/>
                                      </p:to>
                                    </p:set>
                                  </p:childTnLst>
                                </p:cTn>
                              </p:par>
                              <p:par>
                                <p:cTn id="61" presetID="23" presetClass="exit" presetSubtype="32" fill="hold" nodeType="withEffect">
                                  <p:stCondLst>
                                    <p:cond delay="4500"/>
                                  </p:stCondLst>
                                  <p:childTnLst>
                                    <p:anim calcmode="lin" valueType="num">
                                      <p:cBhvr>
                                        <p:cTn id="62" dur="2000"/>
                                        <p:tgtEl>
                                          <p:spTgt spid="31757"/>
                                        </p:tgtEl>
                                        <p:attrNameLst>
                                          <p:attrName>ppt_w</p:attrName>
                                        </p:attrNameLst>
                                      </p:cBhvr>
                                      <p:tavLst>
                                        <p:tav tm="0">
                                          <p:val>
                                            <p:strVal val="ppt_w"/>
                                          </p:val>
                                        </p:tav>
                                        <p:tav tm="100000">
                                          <p:val>
                                            <p:fltVal val="0"/>
                                          </p:val>
                                        </p:tav>
                                      </p:tavLst>
                                    </p:anim>
                                    <p:anim calcmode="lin" valueType="num">
                                      <p:cBhvr>
                                        <p:cTn id="63" dur="2000"/>
                                        <p:tgtEl>
                                          <p:spTgt spid="31757"/>
                                        </p:tgtEl>
                                        <p:attrNameLst>
                                          <p:attrName>ppt_h</p:attrName>
                                        </p:attrNameLst>
                                      </p:cBhvr>
                                      <p:tavLst>
                                        <p:tav tm="0">
                                          <p:val>
                                            <p:strVal val="ppt_h"/>
                                          </p:val>
                                        </p:tav>
                                        <p:tav tm="100000">
                                          <p:val>
                                            <p:fltVal val="0"/>
                                          </p:val>
                                        </p:tav>
                                      </p:tavLst>
                                    </p:anim>
                                    <p:set>
                                      <p:cBhvr>
                                        <p:cTn id="64" dur="1" fill="hold">
                                          <p:stCondLst>
                                            <p:cond delay="1996"/>
                                          </p:stCondLst>
                                        </p:cTn>
                                        <p:tgtEl>
                                          <p:spTgt spid="31757"/>
                                        </p:tgtEl>
                                        <p:attrNameLst>
                                          <p:attrName>style.visibility</p:attrName>
                                        </p:attrNameLst>
                                      </p:cBhvr>
                                      <p:to>
                                        <p:strVal val="hidden"/>
                                      </p:to>
                                    </p:set>
                                  </p:childTnLst>
                                </p:cTn>
                              </p:par>
                              <p:par>
                                <p:cTn id="65" presetID="2" presetClass="entr" presetSubtype="12" fill="hold" nodeType="withEffect">
                                  <p:stCondLst>
                                    <p:cond delay="280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2000" fill="hold"/>
                                        <p:tgtEl>
                                          <p:spTgt spid="2"/>
                                        </p:tgtEl>
                                        <p:attrNameLst>
                                          <p:attrName>ppt_x</p:attrName>
                                        </p:attrNameLst>
                                      </p:cBhvr>
                                      <p:tavLst>
                                        <p:tav tm="0">
                                          <p:val>
                                            <p:strVal val="0-#ppt_w/2"/>
                                          </p:val>
                                        </p:tav>
                                        <p:tav tm="100000">
                                          <p:val>
                                            <p:strVal val="#ppt_x"/>
                                          </p:val>
                                        </p:tav>
                                      </p:tavLst>
                                    </p:anim>
                                    <p:anim calcmode="lin" valueType="num">
                                      <p:cBhvr additive="base">
                                        <p:cTn id="68" dur="2000" fill="hold"/>
                                        <p:tgtEl>
                                          <p:spTgt spid="2"/>
                                        </p:tgtEl>
                                        <p:attrNameLst>
                                          <p:attrName>ppt_y</p:attrName>
                                        </p:attrNameLst>
                                      </p:cBhvr>
                                      <p:tavLst>
                                        <p:tav tm="0">
                                          <p:val>
                                            <p:strVal val="1+#ppt_h/2"/>
                                          </p:val>
                                        </p:tav>
                                        <p:tav tm="100000">
                                          <p:val>
                                            <p:strVal val="#ppt_y"/>
                                          </p:val>
                                        </p:tav>
                                      </p:tavLst>
                                    </p:anim>
                                  </p:childTnLst>
                                </p:cTn>
                              </p:par>
                              <p:par>
                                <p:cTn id="69" presetID="2" presetClass="exit" presetSubtype="3" fill="hold" nodeType="withEffect">
                                  <p:stCondLst>
                                    <p:cond delay="4800"/>
                                  </p:stCondLst>
                                  <p:childTnLst>
                                    <p:anim calcmode="lin" valueType="num">
                                      <p:cBhvr additive="base">
                                        <p:cTn id="70" dur="2000"/>
                                        <p:tgtEl>
                                          <p:spTgt spid="2"/>
                                        </p:tgtEl>
                                        <p:attrNameLst>
                                          <p:attrName>ppt_x</p:attrName>
                                        </p:attrNameLst>
                                      </p:cBhvr>
                                      <p:tavLst>
                                        <p:tav tm="0">
                                          <p:val>
                                            <p:strVal val="ppt_x"/>
                                          </p:val>
                                        </p:tav>
                                        <p:tav tm="100000">
                                          <p:val>
                                            <p:strVal val="1+ppt_w/2"/>
                                          </p:val>
                                        </p:tav>
                                      </p:tavLst>
                                    </p:anim>
                                    <p:anim calcmode="lin" valueType="num">
                                      <p:cBhvr additive="base">
                                        <p:cTn id="71" dur="2000"/>
                                        <p:tgtEl>
                                          <p:spTgt spid="2"/>
                                        </p:tgtEl>
                                        <p:attrNameLst>
                                          <p:attrName>ppt_y</p:attrName>
                                        </p:attrNameLst>
                                      </p:cBhvr>
                                      <p:tavLst>
                                        <p:tav tm="0">
                                          <p:val>
                                            <p:strVal val="ppt_y"/>
                                          </p:val>
                                        </p:tav>
                                        <p:tav tm="100000">
                                          <p:val>
                                            <p:strVal val="0-ppt_h/2"/>
                                          </p:val>
                                        </p:tav>
                                      </p:tavLst>
                                    </p:anim>
                                    <p:set>
                                      <p:cBhvr>
                                        <p:cTn id="72" dur="1" fill="hold">
                                          <p:stCondLst>
                                            <p:cond delay="1996"/>
                                          </p:stCondLst>
                                        </p:cTn>
                                        <p:tgtEl>
                                          <p:spTgt spid="2"/>
                                        </p:tgtEl>
                                        <p:attrNameLst>
                                          <p:attrName>style.visibility</p:attrName>
                                        </p:attrNameLst>
                                      </p:cBhvr>
                                      <p:to>
                                        <p:strVal val="hidden"/>
                                      </p:to>
                                    </p:set>
                                  </p:childTnLst>
                                </p:cTn>
                              </p:par>
                              <p:par>
                                <p:cTn id="73" presetID="23" presetClass="exit" presetSubtype="32" fill="hold" nodeType="withEffect">
                                  <p:stCondLst>
                                    <p:cond delay="4800"/>
                                  </p:stCondLst>
                                  <p:childTnLst>
                                    <p:anim calcmode="lin" valueType="num">
                                      <p:cBhvr>
                                        <p:cTn id="74" dur="2000"/>
                                        <p:tgtEl>
                                          <p:spTgt spid="2"/>
                                        </p:tgtEl>
                                        <p:attrNameLst>
                                          <p:attrName>ppt_w</p:attrName>
                                        </p:attrNameLst>
                                      </p:cBhvr>
                                      <p:tavLst>
                                        <p:tav tm="0">
                                          <p:val>
                                            <p:strVal val="ppt_w"/>
                                          </p:val>
                                        </p:tav>
                                        <p:tav tm="100000">
                                          <p:val>
                                            <p:fltVal val="0"/>
                                          </p:val>
                                        </p:tav>
                                      </p:tavLst>
                                    </p:anim>
                                    <p:anim calcmode="lin" valueType="num">
                                      <p:cBhvr>
                                        <p:cTn id="75" dur="2000"/>
                                        <p:tgtEl>
                                          <p:spTgt spid="2"/>
                                        </p:tgtEl>
                                        <p:attrNameLst>
                                          <p:attrName>ppt_h</p:attrName>
                                        </p:attrNameLst>
                                      </p:cBhvr>
                                      <p:tavLst>
                                        <p:tav tm="0">
                                          <p:val>
                                            <p:strVal val="ppt_h"/>
                                          </p:val>
                                        </p:tav>
                                        <p:tav tm="100000">
                                          <p:val>
                                            <p:fltVal val="0"/>
                                          </p:val>
                                        </p:tav>
                                      </p:tavLst>
                                    </p:anim>
                                    <p:set>
                                      <p:cBhvr>
                                        <p:cTn id="76" dur="1" fill="hold">
                                          <p:stCondLst>
                                            <p:cond delay="1996"/>
                                          </p:stCondLst>
                                        </p:cTn>
                                        <p:tgtEl>
                                          <p:spTgt spid="2"/>
                                        </p:tgtEl>
                                        <p:attrNameLst>
                                          <p:attrName>style.visibility</p:attrName>
                                        </p:attrNameLst>
                                      </p:cBhvr>
                                      <p:to>
                                        <p:strVal val="hidden"/>
                                      </p:to>
                                    </p:set>
                                  </p:childTnLst>
                                </p:cTn>
                              </p:par>
                              <p:par>
                                <p:cTn id="77" presetID="2" presetClass="entr" presetSubtype="12" fill="hold" nodeType="with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2000" fill="hold"/>
                                        <p:tgtEl>
                                          <p:spTgt spid="3"/>
                                        </p:tgtEl>
                                        <p:attrNameLst>
                                          <p:attrName>ppt_x</p:attrName>
                                        </p:attrNameLst>
                                      </p:cBhvr>
                                      <p:tavLst>
                                        <p:tav tm="0">
                                          <p:val>
                                            <p:strVal val="0-#ppt_w/2"/>
                                          </p:val>
                                        </p:tav>
                                        <p:tav tm="100000">
                                          <p:val>
                                            <p:strVal val="#ppt_x"/>
                                          </p:val>
                                        </p:tav>
                                      </p:tavLst>
                                    </p:anim>
                                    <p:anim calcmode="lin" valueType="num">
                                      <p:cBhvr additive="base">
                                        <p:cTn id="80" dur="2000" fill="hold"/>
                                        <p:tgtEl>
                                          <p:spTgt spid="3"/>
                                        </p:tgtEl>
                                        <p:attrNameLst>
                                          <p:attrName>ppt_y</p:attrName>
                                        </p:attrNameLst>
                                      </p:cBhvr>
                                      <p:tavLst>
                                        <p:tav tm="0">
                                          <p:val>
                                            <p:strVal val="1+#ppt_h/2"/>
                                          </p:val>
                                        </p:tav>
                                        <p:tav tm="100000">
                                          <p:val>
                                            <p:strVal val="#ppt_y"/>
                                          </p:val>
                                        </p:tav>
                                      </p:tavLst>
                                    </p:anim>
                                  </p:childTnLst>
                                </p:cTn>
                              </p:par>
                              <p:par>
                                <p:cTn id="81" presetID="2" presetClass="exit" presetSubtype="3" fill="hold" nodeType="withEffect">
                                  <p:stCondLst>
                                    <p:cond delay="1700"/>
                                  </p:stCondLst>
                                  <p:childTnLst>
                                    <p:anim calcmode="lin" valueType="num">
                                      <p:cBhvr additive="base">
                                        <p:cTn id="82" dur="3000"/>
                                        <p:tgtEl>
                                          <p:spTgt spid="3"/>
                                        </p:tgtEl>
                                        <p:attrNameLst>
                                          <p:attrName>ppt_x</p:attrName>
                                        </p:attrNameLst>
                                      </p:cBhvr>
                                      <p:tavLst>
                                        <p:tav tm="0">
                                          <p:val>
                                            <p:strVal val="ppt_x"/>
                                          </p:val>
                                        </p:tav>
                                        <p:tav tm="100000">
                                          <p:val>
                                            <p:strVal val="1+ppt_w/2"/>
                                          </p:val>
                                        </p:tav>
                                      </p:tavLst>
                                    </p:anim>
                                    <p:anim calcmode="lin" valueType="num">
                                      <p:cBhvr additive="base">
                                        <p:cTn id="83" dur="3000"/>
                                        <p:tgtEl>
                                          <p:spTgt spid="3"/>
                                        </p:tgtEl>
                                        <p:attrNameLst>
                                          <p:attrName>ppt_y</p:attrName>
                                        </p:attrNameLst>
                                      </p:cBhvr>
                                      <p:tavLst>
                                        <p:tav tm="0">
                                          <p:val>
                                            <p:strVal val="ppt_y"/>
                                          </p:val>
                                        </p:tav>
                                        <p:tav tm="100000">
                                          <p:val>
                                            <p:strVal val="0-ppt_h/2"/>
                                          </p:val>
                                        </p:tav>
                                      </p:tavLst>
                                    </p:anim>
                                    <p:set>
                                      <p:cBhvr>
                                        <p:cTn id="84" dur="1" fill="hold">
                                          <p:stCondLst>
                                            <p:cond delay="2994"/>
                                          </p:stCondLst>
                                        </p:cTn>
                                        <p:tgtEl>
                                          <p:spTgt spid="3"/>
                                        </p:tgtEl>
                                        <p:attrNameLst>
                                          <p:attrName>style.visibility</p:attrName>
                                        </p:attrNameLst>
                                      </p:cBhvr>
                                      <p:to>
                                        <p:strVal val="hidden"/>
                                      </p:to>
                                    </p:set>
                                  </p:childTnLst>
                                </p:cTn>
                              </p:par>
                              <p:par>
                                <p:cTn id="85" presetID="23" presetClass="exit" presetSubtype="32" fill="hold" nodeType="withEffect">
                                  <p:stCondLst>
                                    <p:cond delay="1700"/>
                                  </p:stCondLst>
                                  <p:childTnLst>
                                    <p:anim calcmode="lin" valueType="num">
                                      <p:cBhvr>
                                        <p:cTn id="86" dur="3000"/>
                                        <p:tgtEl>
                                          <p:spTgt spid="3"/>
                                        </p:tgtEl>
                                        <p:attrNameLst>
                                          <p:attrName>ppt_w</p:attrName>
                                        </p:attrNameLst>
                                      </p:cBhvr>
                                      <p:tavLst>
                                        <p:tav tm="0">
                                          <p:val>
                                            <p:strVal val="ppt_w"/>
                                          </p:val>
                                        </p:tav>
                                        <p:tav tm="100000">
                                          <p:val>
                                            <p:fltVal val="0"/>
                                          </p:val>
                                        </p:tav>
                                      </p:tavLst>
                                    </p:anim>
                                    <p:anim calcmode="lin" valueType="num">
                                      <p:cBhvr>
                                        <p:cTn id="87" dur="3000"/>
                                        <p:tgtEl>
                                          <p:spTgt spid="3"/>
                                        </p:tgtEl>
                                        <p:attrNameLst>
                                          <p:attrName>ppt_h</p:attrName>
                                        </p:attrNameLst>
                                      </p:cBhvr>
                                      <p:tavLst>
                                        <p:tav tm="0">
                                          <p:val>
                                            <p:strVal val="ppt_h"/>
                                          </p:val>
                                        </p:tav>
                                        <p:tav tm="100000">
                                          <p:val>
                                            <p:fltVal val="0"/>
                                          </p:val>
                                        </p:tav>
                                      </p:tavLst>
                                    </p:anim>
                                    <p:set>
                                      <p:cBhvr>
                                        <p:cTn id="88" dur="1" fill="hold">
                                          <p:stCondLst>
                                            <p:cond delay="2994"/>
                                          </p:stCondLst>
                                        </p:cTn>
                                        <p:tgtEl>
                                          <p:spTgt spid="3"/>
                                        </p:tgtEl>
                                        <p:attrNameLst>
                                          <p:attrName>style.visibility</p:attrName>
                                        </p:attrNameLst>
                                      </p:cBhvr>
                                      <p:to>
                                        <p:strVal val="hidden"/>
                                      </p:to>
                                    </p:set>
                                  </p:childTnLst>
                                </p:cTn>
                              </p:par>
                              <p:par>
                                <p:cTn id="89" presetID="2" presetClass="entr" presetSubtype="12" fill="hold" nodeType="withEffect">
                                  <p:stCondLst>
                                    <p:cond delay="280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2000" fill="hold"/>
                                        <p:tgtEl>
                                          <p:spTgt spid="4"/>
                                        </p:tgtEl>
                                        <p:attrNameLst>
                                          <p:attrName>ppt_x</p:attrName>
                                        </p:attrNameLst>
                                      </p:cBhvr>
                                      <p:tavLst>
                                        <p:tav tm="0">
                                          <p:val>
                                            <p:strVal val="0-#ppt_w/2"/>
                                          </p:val>
                                        </p:tav>
                                        <p:tav tm="100000">
                                          <p:val>
                                            <p:strVal val="#ppt_x"/>
                                          </p:val>
                                        </p:tav>
                                      </p:tavLst>
                                    </p:anim>
                                    <p:anim calcmode="lin" valueType="num">
                                      <p:cBhvr additive="base">
                                        <p:cTn id="92" dur="2000" fill="hold"/>
                                        <p:tgtEl>
                                          <p:spTgt spid="4"/>
                                        </p:tgtEl>
                                        <p:attrNameLst>
                                          <p:attrName>ppt_y</p:attrName>
                                        </p:attrNameLst>
                                      </p:cBhvr>
                                      <p:tavLst>
                                        <p:tav tm="0">
                                          <p:val>
                                            <p:strVal val="1+#ppt_h/2"/>
                                          </p:val>
                                        </p:tav>
                                        <p:tav tm="100000">
                                          <p:val>
                                            <p:strVal val="#ppt_y"/>
                                          </p:val>
                                        </p:tav>
                                      </p:tavLst>
                                    </p:anim>
                                  </p:childTnLst>
                                </p:cTn>
                              </p:par>
                              <p:par>
                                <p:cTn id="93" presetID="2" presetClass="exit" presetSubtype="3" fill="hold" nodeType="withEffect">
                                  <p:stCondLst>
                                    <p:cond delay="4800"/>
                                  </p:stCondLst>
                                  <p:childTnLst>
                                    <p:anim calcmode="lin" valueType="num">
                                      <p:cBhvr additive="base">
                                        <p:cTn id="94" dur="2000"/>
                                        <p:tgtEl>
                                          <p:spTgt spid="4"/>
                                        </p:tgtEl>
                                        <p:attrNameLst>
                                          <p:attrName>ppt_x</p:attrName>
                                        </p:attrNameLst>
                                      </p:cBhvr>
                                      <p:tavLst>
                                        <p:tav tm="0">
                                          <p:val>
                                            <p:strVal val="ppt_x"/>
                                          </p:val>
                                        </p:tav>
                                        <p:tav tm="100000">
                                          <p:val>
                                            <p:strVal val="1+ppt_w/2"/>
                                          </p:val>
                                        </p:tav>
                                      </p:tavLst>
                                    </p:anim>
                                    <p:anim calcmode="lin" valueType="num">
                                      <p:cBhvr additive="base">
                                        <p:cTn id="95" dur="2000"/>
                                        <p:tgtEl>
                                          <p:spTgt spid="4"/>
                                        </p:tgtEl>
                                        <p:attrNameLst>
                                          <p:attrName>ppt_y</p:attrName>
                                        </p:attrNameLst>
                                      </p:cBhvr>
                                      <p:tavLst>
                                        <p:tav tm="0">
                                          <p:val>
                                            <p:strVal val="ppt_y"/>
                                          </p:val>
                                        </p:tav>
                                        <p:tav tm="100000">
                                          <p:val>
                                            <p:strVal val="0-ppt_h/2"/>
                                          </p:val>
                                        </p:tav>
                                      </p:tavLst>
                                    </p:anim>
                                    <p:set>
                                      <p:cBhvr>
                                        <p:cTn id="96" dur="1" fill="hold">
                                          <p:stCondLst>
                                            <p:cond delay="1996"/>
                                          </p:stCondLst>
                                        </p:cTn>
                                        <p:tgtEl>
                                          <p:spTgt spid="4"/>
                                        </p:tgtEl>
                                        <p:attrNameLst>
                                          <p:attrName>style.visibility</p:attrName>
                                        </p:attrNameLst>
                                      </p:cBhvr>
                                      <p:to>
                                        <p:strVal val="hidden"/>
                                      </p:to>
                                    </p:set>
                                  </p:childTnLst>
                                </p:cTn>
                              </p:par>
                              <p:par>
                                <p:cTn id="97" presetID="23" presetClass="exit" presetSubtype="32" fill="hold" nodeType="withEffect">
                                  <p:stCondLst>
                                    <p:cond delay="4800"/>
                                  </p:stCondLst>
                                  <p:childTnLst>
                                    <p:anim calcmode="lin" valueType="num">
                                      <p:cBhvr>
                                        <p:cTn id="98" dur="2000"/>
                                        <p:tgtEl>
                                          <p:spTgt spid="4"/>
                                        </p:tgtEl>
                                        <p:attrNameLst>
                                          <p:attrName>ppt_w</p:attrName>
                                        </p:attrNameLst>
                                      </p:cBhvr>
                                      <p:tavLst>
                                        <p:tav tm="0">
                                          <p:val>
                                            <p:strVal val="ppt_w"/>
                                          </p:val>
                                        </p:tav>
                                        <p:tav tm="100000">
                                          <p:val>
                                            <p:fltVal val="0"/>
                                          </p:val>
                                        </p:tav>
                                      </p:tavLst>
                                    </p:anim>
                                    <p:anim calcmode="lin" valueType="num">
                                      <p:cBhvr>
                                        <p:cTn id="99" dur="2000"/>
                                        <p:tgtEl>
                                          <p:spTgt spid="4"/>
                                        </p:tgtEl>
                                        <p:attrNameLst>
                                          <p:attrName>ppt_h</p:attrName>
                                        </p:attrNameLst>
                                      </p:cBhvr>
                                      <p:tavLst>
                                        <p:tav tm="0">
                                          <p:val>
                                            <p:strVal val="ppt_h"/>
                                          </p:val>
                                        </p:tav>
                                        <p:tav tm="100000">
                                          <p:val>
                                            <p:fltVal val="0"/>
                                          </p:val>
                                        </p:tav>
                                      </p:tavLst>
                                    </p:anim>
                                    <p:set>
                                      <p:cBhvr>
                                        <p:cTn id="100" dur="1" fill="hold">
                                          <p:stCondLst>
                                            <p:cond delay="1996"/>
                                          </p:stCondLst>
                                        </p:cTn>
                                        <p:tgtEl>
                                          <p:spTgt spid="4"/>
                                        </p:tgtEl>
                                        <p:attrNameLst>
                                          <p:attrName>style.visibility</p:attrName>
                                        </p:attrNameLst>
                                      </p:cBhvr>
                                      <p:to>
                                        <p:strVal val="hidden"/>
                                      </p:to>
                                    </p:set>
                                  </p:childTnLst>
                                </p:cTn>
                              </p:par>
                              <p:par>
                                <p:cTn id="101" presetID="2" presetClass="entr" presetSubtype="12" fill="hold" nodeType="withEffect">
                                  <p:stCondLst>
                                    <p:cond delay="230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2000" fill="hold"/>
                                        <p:tgtEl>
                                          <p:spTgt spid="5"/>
                                        </p:tgtEl>
                                        <p:attrNameLst>
                                          <p:attrName>ppt_x</p:attrName>
                                        </p:attrNameLst>
                                      </p:cBhvr>
                                      <p:tavLst>
                                        <p:tav tm="0">
                                          <p:val>
                                            <p:strVal val="0-#ppt_w/2"/>
                                          </p:val>
                                        </p:tav>
                                        <p:tav tm="100000">
                                          <p:val>
                                            <p:strVal val="#ppt_x"/>
                                          </p:val>
                                        </p:tav>
                                      </p:tavLst>
                                    </p:anim>
                                    <p:anim calcmode="lin" valueType="num">
                                      <p:cBhvr additive="base">
                                        <p:cTn id="104" dur="2000" fill="hold"/>
                                        <p:tgtEl>
                                          <p:spTgt spid="5"/>
                                        </p:tgtEl>
                                        <p:attrNameLst>
                                          <p:attrName>ppt_y</p:attrName>
                                        </p:attrNameLst>
                                      </p:cBhvr>
                                      <p:tavLst>
                                        <p:tav tm="0">
                                          <p:val>
                                            <p:strVal val="1+#ppt_h/2"/>
                                          </p:val>
                                        </p:tav>
                                        <p:tav tm="100000">
                                          <p:val>
                                            <p:strVal val="#ppt_y"/>
                                          </p:val>
                                        </p:tav>
                                      </p:tavLst>
                                    </p:anim>
                                  </p:childTnLst>
                                </p:cTn>
                              </p:par>
                              <p:par>
                                <p:cTn id="105" presetID="2" presetClass="exit" presetSubtype="3" fill="hold" nodeType="withEffect">
                                  <p:stCondLst>
                                    <p:cond delay="4300"/>
                                  </p:stCondLst>
                                  <p:childTnLst>
                                    <p:anim calcmode="lin" valueType="num">
                                      <p:cBhvr additive="base">
                                        <p:cTn id="106" dur="3000"/>
                                        <p:tgtEl>
                                          <p:spTgt spid="5"/>
                                        </p:tgtEl>
                                        <p:attrNameLst>
                                          <p:attrName>ppt_x</p:attrName>
                                        </p:attrNameLst>
                                      </p:cBhvr>
                                      <p:tavLst>
                                        <p:tav tm="0">
                                          <p:val>
                                            <p:strVal val="ppt_x"/>
                                          </p:val>
                                        </p:tav>
                                        <p:tav tm="100000">
                                          <p:val>
                                            <p:strVal val="1+ppt_w/2"/>
                                          </p:val>
                                        </p:tav>
                                      </p:tavLst>
                                    </p:anim>
                                    <p:anim calcmode="lin" valueType="num">
                                      <p:cBhvr additive="base">
                                        <p:cTn id="107" dur="3000"/>
                                        <p:tgtEl>
                                          <p:spTgt spid="5"/>
                                        </p:tgtEl>
                                        <p:attrNameLst>
                                          <p:attrName>ppt_y</p:attrName>
                                        </p:attrNameLst>
                                      </p:cBhvr>
                                      <p:tavLst>
                                        <p:tav tm="0">
                                          <p:val>
                                            <p:strVal val="ppt_y"/>
                                          </p:val>
                                        </p:tav>
                                        <p:tav tm="100000">
                                          <p:val>
                                            <p:strVal val="0-ppt_h/2"/>
                                          </p:val>
                                        </p:tav>
                                      </p:tavLst>
                                    </p:anim>
                                    <p:set>
                                      <p:cBhvr>
                                        <p:cTn id="108" dur="1" fill="hold">
                                          <p:stCondLst>
                                            <p:cond delay="2994"/>
                                          </p:stCondLst>
                                        </p:cTn>
                                        <p:tgtEl>
                                          <p:spTgt spid="5"/>
                                        </p:tgtEl>
                                        <p:attrNameLst>
                                          <p:attrName>style.visibility</p:attrName>
                                        </p:attrNameLst>
                                      </p:cBhvr>
                                      <p:to>
                                        <p:strVal val="hidden"/>
                                      </p:to>
                                    </p:set>
                                  </p:childTnLst>
                                </p:cTn>
                              </p:par>
                              <p:par>
                                <p:cTn id="109" presetID="23" presetClass="exit" presetSubtype="32" fill="hold" nodeType="withEffect">
                                  <p:stCondLst>
                                    <p:cond delay="4300"/>
                                  </p:stCondLst>
                                  <p:childTnLst>
                                    <p:anim calcmode="lin" valueType="num">
                                      <p:cBhvr>
                                        <p:cTn id="110" dur="3000"/>
                                        <p:tgtEl>
                                          <p:spTgt spid="5"/>
                                        </p:tgtEl>
                                        <p:attrNameLst>
                                          <p:attrName>ppt_w</p:attrName>
                                        </p:attrNameLst>
                                      </p:cBhvr>
                                      <p:tavLst>
                                        <p:tav tm="0">
                                          <p:val>
                                            <p:strVal val="ppt_w"/>
                                          </p:val>
                                        </p:tav>
                                        <p:tav tm="100000">
                                          <p:val>
                                            <p:fltVal val="0"/>
                                          </p:val>
                                        </p:tav>
                                      </p:tavLst>
                                    </p:anim>
                                    <p:anim calcmode="lin" valueType="num">
                                      <p:cBhvr>
                                        <p:cTn id="111" dur="3000"/>
                                        <p:tgtEl>
                                          <p:spTgt spid="5"/>
                                        </p:tgtEl>
                                        <p:attrNameLst>
                                          <p:attrName>ppt_h</p:attrName>
                                        </p:attrNameLst>
                                      </p:cBhvr>
                                      <p:tavLst>
                                        <p:tav tm="0">
                                          <p:val>
                                            <p:strVal val="ppt_h"/>
                                          </p:val>
                                        </p:tav>
                                        <p:tav tm="100000">
                                          <p:val>
                                            <p:fltVal val="0"/>
                                          </p:val>
                                        </p:tav>
                                      </p:tavLst>
                                    </p:anim>
                                    <p:set>
                                      <p:cBhvr>
                                        <p:cTn id="112" dur="1" fill="hold">
                                          <p:stCondLst>
                                            <p:cond delay="2994"/>
                                          </p:stCondLst>
                                        </p:cTn>
                                        <p:tgtEl>
                                          <p:spTgt spid="5"/>
                                        </p:tgtEl>
                                        <p:attrNameLst>
                                          <p:attrName>style.visibility</p:attrName>
                                        </p:attrNameLst>
                                      </p:cBhvr>
                                      <p:to>
                                        <p:strVal val="hidden"/>
                                      </p:to>
                                    </p:set>
                                  </p:childTnLst>
                                </p:cTn>
                              </p:par>
                              <p:par>
                                <p:cTn id="113" presetID="2" presetClass="entr" presetSubtype="12" fill="hold" nodeType="with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2000" fill="hold"/>
                                        <p:tgtEl>
                                          <p:spTgt spid="6"/>
                                        </p:tgtEl>
                                        <p:attrNameLst>
                                          <p:attrName>ppt_x</p:attrName>
                                        </p:attrNameLst>
                                      </p:cBhvr>
                                      <p:tavLst>
                                        <p:tav tm="0">
                                          <p:val>
                                            <p:strVal val="0-#ppt_w/2"/>
                                          </p:val>
                                        </p:tav>
                                        <p:tav tm="100000">
                                          <p:val>
                                            <p:strVal val="#ppt_x"/>
                                          </p:val>
                                        </p:tav>
                                      </p:tavLst>
                                    </p:anim>
                                    <p:anim calcmode="lin" valueType="num">
                                      <p:cBhvr additive="base">
                                        <p:cTn id="116" dur="2000" fill="hold"/>
                                        <p:tgtEl>
                                          <p:spTgt spid="6"/>
                                        </p:tgtEl>
                                        <p:attrNameLst>
                                          <p:attrName>ppt_y</p:attrName>
                                        </p:attrNameLst>
                                      </p:cBhvr>
                                      <p:tavLst>
                                        <p:tav tm="0">
                                          <p:val>
                                            <p:strVal val="1+#ppt_h/2"/>
                                          </p:val>
                                        </p:tav>
                                        <p:tav tm="100000">
                                          <p:val>
                                            <p:strVal val="#ppt_y"/>
                                          </p:val>
                                        </p:tav>
                                      </p:tavLst>
                                    </p:anim>
                                  </p:childTnLst>
                                </p:cTn>
                              </p:par>
                              <p:par>
                                <p:cTn id="117" presetID="2" presetClass="exit" presetSubtype="3" fill="hold" nodeType="withEffect">
                                  <p:stCondLst>
                                    <p:cond delay="1700"/>
                                  </p:stCondLst>
                                  <p:childTnLst>
                                    <p:anim calcmode="lin" valueType="num">
                                      <p:cBhvr additive="base">
                                        <p:cTn id="118" dur="3000"/>
                                        <p:tgtEl>
                                          <p:spTgt spid="6"/>
                                        </p:tgtEl>
                                        <p:attrNameLst>
                                          <p:attrName>ppt_x</p:attrName>
                                        </p:attrNameLst>
                                      </p:cBhvr>
                                      <p:tavLst>
                                        <p:tav tm="0">
                                          <p:val>
                                            <p:strVal val="ppt_x"/>
                                          </p:val>
                                        </p:tav>
                                        <p:tav tm="100000">
                                          <p:val>
                                            <p:strVal val="1+ppt_w/2"/>
                                          </p:val>
                                        </p:tav>
                                      </p:tavLst>
                                    </p:anim>
                                    <p:anim calcmode="lin" valueType="num">
                                      <p:cBhvr additive="base">
                                        <p:cTn id="119" dur="3000"/>
                                        <p:tgtEl>
                                          <p:spTgt spid="6"/>
                                        </p:tgtEl>
                                        <p:attrNameLst>
                                          <p:attrName>ppt_y</p:attrName>
                                        </p:attrNameLst>
                                      </p:cBhvr>
                                      <p:tavLst>
                                        <p:tav tm="0">
                                          <p:val>
                                            <p:strVal val="ppt_y"/>
                                          </p:val>
                                        </p:tav>
                                        <p:tav tm="100000">
                                          <p:val>
                                            <p:strVal val="0-ppt_h/2"/>
                                          </p:val>
                                        </p:tav>
                                      </p:tavLst>
                                    </p:anim>
                                    <p:set>
                                      <p:cBhvr>
                                        <p:cTn id="120" dur="1" fill="hold">
                                          <p:stCondLst>
                                            <p:cond delay="2994"/>
                                          </p:stCondLst>
                                        </p:cTn>
                                        <p:tgtEl>
                                          <p:spTgt spid="6"/>
                                        </p:tgtEl>
                                        <p:attrNameLst>
                                          <p:attrName>style.visibility</p:attrName>
                                        </p:attrNameLst>
                                      </p:cBhvr>
                                      <p:to>
                                        <p:strVal val="hidden"/>
                                      </p:to>
                                    </p:set>
                                  </p:childTnLst>
                                </p:cTn>
                              </p:par>
                              <p:par>
                                <p:cTn id="121" presetID="23" presetClass="exit" presetSubtype="32" fill="hold" nodeType="withEffect">
                                  <p:stCondLst>
                                    <p:cond delay="1700"/>
                                  </p:stCondLst>
                                  <p:childTnLst>
                                    <p:anim calcmode="lin" valueType="num">
                                      <p:cBhvr>
                                        <p:cTn id="122" dur="3000"/>
                                        <p:tgtEl>
                                          <p:spTgt spid="6"/>
                                        </p:tgtEl>
                                        <p:attrNameLst>
                                          <p:attrName>ppt_w</p:attrName>
                                        </p:attrNameLst>
                                      </p:cBhvr>
                                      <p:tavLst>
                                        <p:tav tm="0">
                                          <p:val>
                                            <p:strVal val="ppt_w"/>
                                          </p:val>
                                        </p:tav>
                                        <p:tav tm="100000">
                                          <p:val>
                                            <p:fltVal val="0"/>
                                          </p:val>
                                        </p:tav>
                                      </p:tavLst>
                                    </p:anim>
                                    <p:anim calcmode="lin" valueType="num">
                                      <p:cBhvr>
                                        <p:cTn id="123" dur="3000"/>
                                        <p:tgtEl>
                                          <p:spTgt spid="6"/>
                                        </p:tgtEl>
                                        <p:attrNameLst>
                                          <p:attrName>ppt_h</p:attrName>
                                        </p:attrNameLst>
                                      </p:cBhvr>
                                      <p:tavLst>
                                        <p:tav tm="0">
                                          <p:val>
                                            <p:strVal val="ppt_h"/>
                                          </p:val>
                                        </p:tav>
                                        <p:tav tm="100000">
                                          <p:val>
                                            <p:fltVal val="0"/>
                                          </p:val>
                                        </p:tav>
                                      </p:tavLst>
                                    </p:anim>
                                    <p:set>
                                      <p:cBhvr>
                                        <p:cTn id="124" dur="1" fill="hold">
                                          <p:stCondLst>
                                            <p:cond delay="2994"/>
                                          </p:stCondLst>
                                        </p:cTn>
                                        <p:tgtEl>
                                          <p:spTgt spid="6"/>
                                        </p:tgtEl>
                                        <p:attrNameLst>
                                          <p:attrName>style.visibility</p:attrName>
                                        </p:attrNameLst>
                                      </p:cBhvr>
                                      <p:to>
                                        <p:strVal val="hidden"/>
                                      </p:to>
                                    </p:set>
                                  </p:childTnLst>
                                </p:cTn>
                              </p:par>
                              <p:par>
                                <p:cTn id="125" presetID="2" presetClass="entr" presetSubtype="12" fill="hold" nodeType="withEffect">
                                  <p:stCondLst>
                                    <p:cond delay="2300"/>
                                  </p:stCondLst>
                                  <p:childTnLst>
                                    <p:set>
                                      <p:cBhvr>
                                        <p:cTn id="126" dur="1" fill="hold">
                                          <p:stCondLst>
                                            <p:cond delay="0"/>
                                          </p:stCondLst>
                                        </p:cTn>
                                        <p:tgtEl>
                                          <p:spTgt spid="7"/>
                                        </p:tgtEl>
                                        <p:attrNameLst>
                                          <p:attrName>style.visibility</p:attrName>
                                        </p:attrNameLst>
                                      </p:cBhvr>
                                      <p:to>
                                        <p:strVal val="visible"/>
                                      </p:to>
                                    </p:set>
                                    <p:anim calcmode="lin" valueType="num">
                                      <p:cBhvr additive="base">
                                        <p:cTn id="127" dur="2500" fill="hold"/>
                                        <p:tgtEl>
                                          <p:spTgt spid="7"/>
                                        </p:tgtEl>
                                        <p:attrNameLst>
                                          <p:attrName>ppt_x</p:attrName>
                                        </p:attrNameLst>
                                      </p:cBhvr>
                                      <p:tavLst>
                                        <p:tav tm="0">
                                          <p:val>
                                            <p:strVal val="0-#ppt_w/2"/>
                                          </p:val>
                                        </p:tav>
                                        <p:tav tm="100000">
                                          <p:val>
                                            <p:strVal val="#ppt_x"/>
                                          </p:val>
                                        </p:tav>
                                      </p:tavLst>
                                    </p:anim>
                                    <p:anim calcmode="lin" valueType="num">
                                      <p:cBhvr additive="base">
                                        <p:cTn id="128" dur="2500" fill="hold"/>
                                        <p:tgtEl>
                                          <p:spTgt spid="7"/>
                                        </p:tgtEl>
                                        <p:attrNameLst>
                                          <p:attrName>ppt_y</p:attrName>
                                        </p:attrNameLst>
                                      </p:cBhvr>
                                      <p:tavLst>
                                        <p:tav tm="0">
                                          <p:val>
                                            <p:strVal val="1+#ppt_h/2"/>
                                          </p:val>
                                        </p:tav>
                                        <p:tav tm="100000">
                                          <p:val>
                                            <p:strVal val="#ppt_y"/>
                                          </p:val>
                                        </p:tav>
                                      </p:tavLst>
                                    </p:anim>
                                  </p:childTnLst>
                                </p:cTn>
                              </p:par>
                              <p:par>
                                <p:cTn id="129" presetID="2" presetClass="exit" presetSubtype="3" fill="hold" nodeType="withEffect">
                                  <p:stCondLst>
                                    <p:cond delay="4500"/>
                                  </p:stCondLst>
                                  <p:childTnLst>
                                    <p:anim calcmode="lin" valueType="num">
                                      <p:cBhvr additive="base">
                                        <p:cTn id="130" dur="2000"/>
                                        <p:tgtEl>
                                          <p:spTgt spid="7"/>
                                        </p:tgtEl>
                                        <p:attrNameLst>
                                          <p:attrName>ppt_x</p:attrName>
                                        </p:attrNameLst>
                                      </p:cBhvr>
                                      <p:tavLst>
                                        <p:tav tm="0">
                                          <p:val>
                                            <p:strVal val="ppt_x"/>
                                          </p:val>
                                        </p:tav>
                                        <p:tav tm="100000">
                                          <p:val>
                                            <p:strVal val="1+ppt_w/2"/>
                                          </p:val>
                                        </p:tav>
                                      </p:tavLst>
                                    </p:anim>
                                    <p:anim calcmode="lin" valueType="num">
                                      <p:cBhvr additive="base">
                                        <p:cTn id="131" dur="2000"/>
                                        <p:tgtEl>
                                          <p:spTgt spid="7"/>
                                        </p:tgtEl>
                                        <p:attrNameLst>
                                          <p:attrName>ppt_y</p:attrName>
                                        </p:attrNameLst>
                                      </p:cBhvr>
                                      <p:tavLst>
                                        <p:tav tm="0">
                                          <p:val>
                                            <p:strVal val="ppt_y"/>
                                          </p:val>
                                        </p:tav>
                                        <p:tav tm="100000">
                                          <p:val>
                                            <p:strVal val="0-ppt_h/2"/>
                                          </p:val>
                                        </p:tav>
                                      </p:tavLst>
                                    </p:anim>
                                    <p:set>
                                      <p:cBhvr>
                                        <p:cTn id="132" dur="1" fill="hold">
                                          <p:stCondLst>
                                            <p:cond delay="1996"/>
                                          </p:stCondLst>
                                        </p:cTn>
                                        <p:tgtEl>
                                          <p:spTgt spid="7"/>
                                        </p:tgtEl>
                                        <p:attrNameLst>
                                          <p:attrName>style.visibility</p:attrName>
                                        </p:attrNameLst>
                                      </p:cBhvr>
                                      <p:to>
                                        <p:strVal val="hidden"/>
                                      </p:to>
                                    </p:set>
                                  </p:childTnLst>
                                </p:cTn>
                              </p:par>
                              <p:par>
                                <p:cTn id="133" presetID="23" presetClass="exit" presetSubtype="32" fill="hold" nodeType="withEffect">
                                  <p:stCondLst>
                                    <p:cond delay="4500"/>
                                  </p:stCondLst>
                                  <p:childTnLst>
                                    <p:anim calcmode="lin" valueType="num">
                                      <p:cBhvr>
                                        <p:cTn id="134" dur="2000"/>
                                        <p:tgtEl>
                                          <p:spTgt spid="7"/>
                                        </p:tgtEl>
                                        <p:attrNameLst>
                                          <p:attrName>ppt_w</p:attrName>
                                        </p:attrNameLst>
                                      </p:cBhvr>
                                      <p:tavLst>
                                        <p:tav tm="0">
                                          <p:val>
                                            <p:strVal val="ppt_w"/>
                                          </p:val>
                                        </p:tav>
                                        <p:tav tm="100000">
                                          <p:val>
                                            <p:fltVal val="0"/>
                                          </p:val>
                                        </p:tav>
                                      </p:tavLst>
                                    </p:anim>
                                    <p:anim calcmode="lin" valueType="num">
                                      <p:cBhvr>
                                        <p:cTn id="135" dur="2000"/>
                                        <p:tgtEl>
                                          <p:spTgt spid="7"/>
                                        </p:tgtEl>
                                        <p:attrNameLst>
                                          <p:attrName>ppt_h</p:attrName>
                                        </p:attrNameLst>
                                      </p:cBhvr>
                                      <p:tavLst>
                                        <p:tav tm="0">
                                          <p:val>
                                            <p:strVal val="ppt_h"/>
                                          </p:val>
                                        </p:tav>
                                        <p:tav tm="100000">
                                          <p:val>
                                            <p:fltVal val="0"/>
                                          </p:val>
                                        </p:tav>
                                      </p:tavLst>
                                    </p:anim>
                                    <p:set>
                                      <p:cBhvr>
                                        <p:cTn id="136" dur="1" fill="hold">
                                          <p:stCondLst>
                                            <p:cond delay="1996"/>
                                          </p:stCondLst>
                                        </p:cTn>
                                        <p:tgtEl>
                                          <p:spTgt spid="7"/>
                                        </p:tgtEl>
                                        <p:attrNameLst>
                                          <p:attrName>style.visibility</p:attrName>
                                        </p:attrNameLst>
                                      </p:cBhvr>
                                      <p:to>
                                        <p:strVal val="hidden"/>
                                      </p:to>
                                    </p:set>
                                  </p:childTnLst>
                                </p:cTn>
                              </p:par>
                              <p:par>
                                <p:cTn id="137" presetID="2" presetClass="entr" presetSubtype="12" fill="hold" nodeType="withEffect">
                                  <p:stCondLst>
                                    <p:cond delay="2300"/>
                                  </p:stCondLst>
                                  <p:childTnLst>
                                    <p:set>
                                      <p:cBhvr>
                                        <p:cTn id="138" dur="1" fill="hold">
                                          <p:stCondLst>
                                            <p:cond delay="0"/>
                                          </p:stCondLst>
                                        </p:cTn>
                                        <p:tgtEl>
                                          <p:spTgt spid="8"/>
                                        </p:tgtEl>
                                        <p:attrNameLst>
                                          <p:attrName>style.visibility</p:attrName>
                                        </p:attrNameLst>
                                      </p:cBhvr>
                                      <p:to>
                                        <p:strVal val="visible"/>
                                      </p:to>
                                    </p:set>
                                    <p:anim calcmode="lin" valueType="num">
                                      <p:cBhvr additive="base">
                                        <p:cTn id="139" dur="2000" fill="hold"/>
                                        <p:tgtEl>
                                          <p:spTgt spid="8"/>
                                        </p:tgtEl>
                                        <p:attrNameLst>
                                          <p:attrName>ppt_x</p:attrName>
                                        </p:attrNameLst>
                                      </p:cBhvr>
                                      <p:tavLst>
                                        <p:tav tm="0">
                                          <p:val>
                                            <p:strVal val="0-#ppt_w/2"/>
                                          </p:val>
                                        </p:tav>
                                        <p:tav tm="100000">
                                          <p:val>
                                            <p:strVal val="#ppt_x"/>
                                          </p:val>
                                        </p:tav>
                                      </p:tavLst>
                                    </p:anim>
                                    <p:anim calcmode="lin" valueType="num">
                                      <p:cBhvr additive="base">
                                        <p:cTn id="140" dur="2000" fill="hold"/>
                                        <p:tgtEl>
                                          <p:spTgt spid="8"/>
                                        </p:tgtEl>
                                        <p:attrNameLst>
                                          <p:attrName>ppt_y</p:attrName>
                                        </p:attrNameLst>
                                      </p:cBhvr>
                                      <p:tavLst>
                                        <p:tav tm="0">
                                          <p:val>
                                            <p:strVal val="1+#ppt_h/2"/>
                                          </p:val>
                                        </p:tav>
                                        <p:tav tm="100000">
                                          <p:val>
                                            <p:strVal val="#ppt_y"/>
                                          </p:val>
                                        </p:tav>
                                      </p:tavLst>
                                    </p:anim>
                                  </p:childTnLst>
                                </p:cTn>
                              </p:par>
                              <p:par>
                                <p:cTn id="141" presetID="2" presetClass="exit" presetSubtype="3" fill="hold" nodeType="withEffect">
                                  <p:stCondLst>
                                    <p:cond delay="4300"/>
                                  </p:stCondLst>
                                  <p:childTnLst>
                                    <p:anim calcmode="lin" valueType="num">
                                      <p:cBhvr additive="base">
                                        <p:cTn id="142" dur="3000"/>
                                        <p:tgtEl>
                                          <p:spTgt spid="8"/>
                                        </p:tgtEl>
                                        <p:attrNameLst>
                                          <p:attrName>ppt_x</p:attrName>
                                        </p:attrNameLst>
                                      </p:cBhvr>
                                      <p:tavLst>
                                        <p:tav tm="0">
                                          <p:val>
                                            <p:strVal val="ppt_x"/>
                                          </p:val>
                                        </p:tav>
                                        <p:tav tm="100000">
                                          <p:val>
                                            <p:strVal val="1+ppt_w/2"/>
                                          </p:val>
                                        </p:tav>
                                      </p:tavLst>
                                    </p:anim>
                                    <p:anim calcmode="lin" valueType="num">
                                      <p:cBhvr additive="base">
                                        <p:cTn id="143" dur="3000"/>
                                        <p:tgtEl>
                                          <p:spTgt spid="8"/>
                                        </p:tgtEl>
                                        <p:attrNameLst>
                                          <p:attrName>ppt_y</p:attrName>
                                        </p:attrNameLst>
                                      </p:cBhvr>
                                      <p:tavLst>
                                        <p:tav tm="0">
                                          <p:val>
                                            <p:strVal val="ppt_y"/>
                                          </p:val>
                                        </p:tav>
                                        <p:tav tm="100000">
                                          <p:val>
                                            <p:strVal val="0-ppt_h/2"/>
                                          </p:val>
                                        </p:tav>
                                      </p:tavLst>
                                    </p:anim>
                                    <p:set>
                                      <p:cBhvr>
                                        <p:cTn id="144" dur="1" fill="hold">
                                          <p:stCondLst>
                                            <p:cond delay="2994"/>
                                          </p:stCondLst>
                                        </p:cTn>
                                        <p:tgtEl>
                                          <p:spTgt spid="8"/>
                                        </p:tgtEl>
                                        <p:attrNameLst>
                                          <p:attrName>style.visibility</p:attrName>
                                        </p:attrNameLst>
                                      </p:cBhvr>
                                      <p:to>
                                        <p:strVal val="hidden"/>
                                      </p:to>
                                    </p:set>
                                  </p:childTnLst>
                                </p:cTn>
                              </p:par>
                              <p:par>
                                <p:cTn id="145" presetID="23" presetClass="exit" presetSubtype="32" fill="hold" nodeType="withEffect">
                                  <p:stCondLst>
                                    <p:cond delay="4300"/>
                                  </p:stCondLst>
                                  <p:childTnLst>
                                    <p:anim calcmode="lin" valueType="num">
                                      <p:cBhvr>
                                        <p:cTn id="146" dur="3000"/>
                                        <p:tgtEl>
                                          <p:spTgt spid="8"/>
                                        </p:tgtEl>
                                        <p:attrNameLst>
                                          <p:attrName>ppt_w</p:attrName>
                                        </p:attrNameLst>
                                      </p:cBhvr>
                                      <p:tavLst>
                                        <p:tav tm="0">
                                          <p:val>
                                            <p:strVal val="ppt_w"/>
                                          </p:val>
                                        </p:tav>
                                        <p:tav tm="100000">
                                          <p:val>
                                            <p:fltVal val="0"/>
                                          </p:val>
                                        </p:tav>
                                      </p:tavLst>
                                    </p:anim>
                                    <p:anim calcmode="lin" valueType="num">
                                      <p:cBhvr>
                                        <p:cTn id="147" dur="3000"/>
                                        <p:tgtEl>
                                          <p:spTgt spid="8"/>
                                        </p:tgtEl>
                                        <p:attrNameLst>
                                          <p:attrName>ppt_h</p:attrName>
                                        </p:attrNameLst>
                                      </p:cBhvr>
                                      <p:tavLst>
                                        <p:tav tm="0">
                                          <p:val>
                                            <p:strVal val="ppt_h"/>
                                          </p:val>
                                        </p:tav>
                                        <p:tav tm="100000">
                                          <p:val>
                                            <p:fltVal val="0"/>
                                          </p:val>
                                        </p:tav>
                                      </p:tavLst>
                                    </p:anim>
                                    <p:set>
                                      <p:cBhvr>
                                        <p:cTn id="148" dur="1" fill="hold">
                                          <p:stCondLst>
                                            <p:cond delay="2994"/>
                                          </p:stCondLst>
                                        </p:cTn>
                                        <p:tgtEl>
                                          <p:spTgt spid="8"/>
                                        </p:tgtEl>
                                        <p:attrNameLst>
                                          <p:attrName>style.visibility</p:attrName>
                                        </p:attrNameLst>
                                      </p:cBhvr>
                                      <p:to>
                                        <p:strVal val="hidden"/>
                                      </p:to>
                                    </p:set>
                                  </p:childTnLst>
                                </p:cTn>
                              </p:par>
                              <p:par>
                                <p:cTn id="149" presetID="2" presetClass="entr" presetSubtype="12" fill="hold" nodeType="withEffect">
                                  <p:stCondLst>
                                    <p:cond delay="0"/>
                                  </p:stCondLst>
                                  <p:childTnLst>
                                    <p:set>
                                      <p:cBhvr>
                                        <p:cTn id="150" dur="1" fill="hold">
                                          <p:stCondLst>
                                            <p:cond delay="0"/>
                                          </p:stCondLst>
                                        </p:cTn>
                                        <p:tgtEl>
                                          <p:spTgt spid="9"/>
                                        </p:tgtEl>
                                        <p:attrNameLst>
                                          <p:attrName>style.visibility</p:attrName>
                                        </p:attrNameLst>
                                      </p:cBhvr>
                                      <p:to>
                                        <p:strVal val="visible"/>
                                      </p:to>
                                    </p:set>
                                    <p:anim calcmode="lin" valueType="num">
                                      <p:cBhvr additive="base">
                                        <p:cTn id="151" dur="2000" fill="hold"/>
                                        <p:tgtEl>
                                          <p:spTgt spid="9"/>
                                        </p:tgtEl>
                                        <p:attrNameLst>
                                          <p:attrName>ppt_x</p:attrName>
                                        </p:attrNameLst>
                                      </p:cBhvr>
                                      <p:tavLst>
                                        <p:tav tm="0">
                                          <p:val>
                                            <p:strVal val="0-#ppt_w/2"/>
                                          </p:val>
                                        </p:tav>
                                        <p:tav tm="100000">
                                          <p:val>
                                            <p:strVal val="#ppt_x"/>
                                          </p:val>
                                        </p:tav>
                                      </p:tavLst>
                                    </p:anim>
                                    <p:anim calcmode="lin" valueType="num">
                                      <p:cBhvr additive="base">
                                        <p:cTn id="152" dur="2000" fill="hold"/>
                                        <p:tgtEl>
                                          <p:spTgt spid="9"/>
                                        </p:tgtEl>
                                        <p:attrNameLst>
                                          <p:attrName>ppt_y</p:attrName>
                                        </p:attrNameLst>
                                      </p:cBhvr>
                                      <p:tavLst>
                                        <p:tav tm="0">
                                          <p:val>
                                            <p:strVal val="1+#ppt_h/2"/>
                                          </p:val>
                                        </p:tav>
                                        <p:tav tm="100000">
                                          <p:val>
                                            <p:strVal val="#ppt_y"/>
                                          </p:val>
                                        </p:tav>
                                      </p:tavLst>
                                    </p:anim>
                                  </p:childTnLst>
                                </p:cTn>
                              </p:par>
                              <p:par>
                                <p:cTn id="153" presetID="2" presetClass="exit" presetSubtype="3" fill="hold" nodeType="withEffect">
                                  <p:stCondLst>
                                    <p:cond delay="1700"/>
                                  </p:stCondLst>
                                  <p:childTnLst>
                                    <p:anim calcmode="lin" valueType="num">
                                      <p:cBhvr additive="base">
                                        <p:cTn id="154" dur="3000"/>
                                        <p:tgtEl>
                                          <p:spTgt spid="9"/>
                                        </p:tgtEl>
                                        <p:attrNameLst>
                                          <p:attrName>ppt_x</p:attrName>
                                        </p:attrNameLst>
                                      </p:cBhvr>
                                      <p:tavLst>
                                        <p:tav tm="0">
                                          <p:val>
                                            <p:strVal val="ppt_x"/>
                                          </p:val>
                                        </p:tav>
                                        <p:tav tm="100000">
                                          <p:val>
                                            <p:strVal val="1+ppt_w/2"/>
                                          </p:val>
                                        </p:tav>
                                      </p:tavLst>
                                    </p:anim>
                                    <p:anim calcmode="lin" valueType="num">
                                      <p:cBhvr additive="base">
                                        <p:cTn id="155" dur="3000"/>
                                        <p:tgtEl>
                                          <p:spTgt spid="9"/>
                                        </p:tgtEl>
                                        <p:attrNameLst>
                                          <p:attrName>ppt_y</p:attrName>
                                        </p:attrNameLst>
                                      </p:cBhvr>
                                      <p:tavLst>
                                        <p:tav tm="0">
                                          <p:val>
                                            <p:strVal val="ppt_y"/>
                                          </p:val>
                                        </p:tav>
                                        <p:tav tm="100000">
                                          <p:val>
                                            <p:strVal val="0-ppt_h/2"/>
                                          </p:val>
                                        </p:tav>
                                      </p:tavLst>
                                    </p:anim>
                                    <p:set>
                                      <p:cBhvr>
                                        <p:cTn id="156" dur="1" fill="hold">
                                          <p:stCondLst>
                                            <p:cond delay="2994"/>
                                          </p:stCondLst>
                                        </p:cTn>
                                        <p:tgtEl>
                                          <p:spTgt spid="9"/>
                                        </p:tgtEl>
                                        <p:attrNameLst>
                                          <p:attrName>style.visibility</p:attrName>
                                        </p:attrNameLst>
                                      </p:cBhvr>
                                      <p:to>
                                        <p:strVal val="hidden"/>
                                      </p:to>
                                    </p:set>
                                  </p:childTnLst>
                                </p:cTn>
                              </p:par>
                              <p:par>
                                <p:cTn id="157" presetID="23" presetClass="exit" presetSubtype="32" fill="hold" nodeType="withEffect">
                                  <p:stCondLst>
                                    <p:cond delay="1700"/>
                                  </p:stCondLst>
                                  <p:childTnLst>
                                    <p:anim calcmode="lin" valueType="num">
                                      <p:cBhvr>
                                        <p:cTn id="158" dur="3000"/>
                                        <p:tgtEl>
                                          <p:spTgt spid="9"/>
                                        </p:tgtEl>
                                        <p:attrNameLst>
                                          <p:attrName>ppt_w</p:attrName>
                                        </p:attrNameLst>
                                      </p:cBhvr>
                                      <p:tavLst>
                                        <p:tav tm="0">
                                          <p:val>
                                            <p:strVal val="ppt_w"/>
                                          </p:val>
                                        </p:tav>
                                        <p:tav tm="100000">
                                          <p:val>
                                            <p:fltVal val="0"/>
                                          </p:val>
                                        </p:tav>
                                      </p:tavLst>
                                    </p:anim>
                                    <p:anim calcmode="lin" valueType="num">
                                      <p:cBhvr>
                                        <p:cTn id="159" dur="3000"/>
                                        <p:tgtEl>
                                          <p:spTgt spid="9"/>
                                        </p:tgtEl>
                                        <p:attrNameLst>
                                          <p:attrName>ppt_h</p:attrName>
                                        </p:attrNameLst>
                                      </p:cBhvr>
                                      <p:tavLst>
                                        <p:tav tm="0">
                                          <p:val>
                                            <p:strVal val="ppt_h"/>
                                          </p:val>
                                        </p:tav>
                                        <p:tav tm="100000">
                                          <p:val>
                                            <p:fltVal val="0"/>
                                          </p:val>
                                        </p:tav>
                                      </p:tavLst>
                                    </p:anim>
                                    <p:set>
                                      <p:cBhvr>
                                        <p:cTn id="160" dur="1" fill="hold">
                                          <p:stCondLst>
                                            <p:cond delay="2994"/>
                                          </p:stCondLst>
                                        </p:cTn>
                                        <p:tgtEl>
                                          <p:spTgt spid="9"/>
                                        </p:tgtEl>
                                        <p:attrNameLst>
                                          <p:attrName>style.visibility</p:attrName>
                                        </p:attrNameLst>
                                      </p:cBhvr>
                                      <p:to>
                                        <p:strVal val="hidden"/>
                                      </p:to>
                                    </p:set>
                                  </p:childTnLst>
                                </p:cTn>
                              </p:par>
                              <p:par>
                                <p:cTn id="161" presetID="2" presetClass="entr" presetSubtype="12" fill="hold" nodeType="withEffect">
                                  <p:stCondLst>
                                    <p:cond delay="2300"/>
                                  </p:stCondLst>
                                  <p:childTnLst>
                                    <p:set>
                                      <p:cBhvr>
                                        <p:cTn id="162" dur="1" fill="hold">
                                          <p:stCondLst>
                                            <p:cond delay="0"/>
                                          </p:stCondLst>
                                        </p:cTn>
                                        <p:tgtEl>
                                          <p:spTgt spid="10"/>
                                        </p:tgtEl>
                                        <p:attrNameLst>
                                          <p:attrName>style.visibility</p:attrName>
                                        </p:attrNameLst>
                                      </p:cBhvr>
                                      <p:to>
                                        <p:strVal val="visible"/>
                                      </p:to>
                                    </p:set>
                                    <p:anim calcmode="lin" valueType="num">
                                      <p:cBhvr additive="base">
                                        <p:cTn id="163" dur="2500" fill="hold"/>
                                        <p:tgtEl>
                                          <p:spTgt spid="10"/>
                                        </p:tgtEl>
                                        <p:attrNameLst>
                                          <p:attrName>ppt_x</p:attrName>
                                        </p:attrNameLst>
                                      </p:cBhvr>
                                      <p:tavLst>
                                        <p:tav tm="0">
                                          <p:val>
                                            <p:strVal val="0-#ppt_w/2"/>
                                          </p:val>
                                        </p:tav>
                                        <p:tav tm="100000">
                                          <p:val>
                                            <p:strVal val="#ppt_x"/>
                                          </p:val>
                                        </p:tav>
                                      </p:tavLst>
                                    </p:anim>
                                    <p:anim calcmode="lin" valueType="num">
                                      <p:cBhvr additive="base">
                                        <p:cTn id="164" dur="2500" fill="hold"/>
                                        <p:tgtEl>
                                          <p:spTgt spid="10"/>
                                        </p:tgtEl>
                                        <p:attrNameLst>
                                          <p:attrName>ppt_y</p:attrName>
                                        </p:attrNameLst>
                                      </p:cBhvr>
                                      <p:tavLst>
                                        <p:tav tm="0">
                                          <p:val>
                                            <p:strVal val="1+#ppt_h/2"/>
                                          </p:val>
                                        </p:tav>
                                        <p:tav tm="100000">
                                          <p:val>
                                            <p:strVal val="#ppt_y"/>
                                          </p:val>
                                        </p:tav>
                                      </p:tavLst>
                                    </p:anim>
                                  </p:childTnLst>
                                </p:cTn>
                              </p:par>
                              <p:par>
                                <p:cTn id="165" presetID="2" presetClass="exit" presetSubtype="3" fill="hold" nodeType="withEffect">
                                  <p:stCondLst>
                                    <p:cond delay="4500"/>
                                  </p:stCondLst>
                                  <p:childTnLst>
                                    <p:anim calcmode="lin" valueType="num">
                                      <p:cBhvr additive="base">
                                        <p:cTn id="166" dur="2000"/>
                                        <p:tgtEl>
                                          <p:spTgt spid="10"/>
                                        </p:tgtEl>
                                        <p:attrNameLst>
                                          <p:attrName>ppt_x</p:attrName>
                                        </p:attrNameLst>
                                      </p:cBhvr>
                                      <p:tavLst>
                                        <p:tav tm="0">
                                          <p:val>
                                            <p:strVal val="ppt_x"/>
                                          </p:val>
                                        </p:tav>
                                        <p:tav tm="100000">
                                          <p:val>
                                            <p:strVal val="1+ppt_w/2"/>
                                          </p:val>
                                        </p:tav>
                                      </p:tavLst>
                                    </p:anim>
                                    <p:anim calcmode="lin" valueType="num">
                                      <p:cBhvr additive="base">
                                        <p:cTn id="167" dur="2000"/>
                                        <p:tgtEl>
                                          <p:spTgt spid="10"/>
                                        </p:tgtEl>
                                        <p:attrNameLst>
                                          <p:attrName>ppt_y</p:attrName>
                                        </p:attrNameLst>
                                      </p:cBhvr>
                                      <p:tavLst>
                                        <p:tav tm="0">
                                          <p:val>
                                            <p:strVal val="ppt_y"/>
                                          </p:val>
                                        </p:tav>
                                        <p:tav tm="100000">
                                          <p:val>
                                            <p:strVal val="0-ppt_h/2"/>
                                          </p:val>
                                        </p:tav>
                                      </p:tavLst>
                                    </p:anim>
                                    <p:set>
                                      <p:cBhvr>
                                        <p:cTn id="168" dur="1" fill="hold">
                                          <p:stCondLst>
                                            <p:cond delay="1996"/>
                                          </p:stCondLst>
                                        </p:cTn>
                                        <p:tgtEl>
                                          <p:spTgt spid="10"/>
                                        </p:tgtEl>
                                        <p:attrNameLst>
                                          <p:attrName>style.visibility</p:attrName>
                                        </p:attrNameLst>
                                      </p:cBhvr>
                                      <p:to>
                                        <p:strVal val="hidden"/>
                                      </p:to>
                                    </p:set>
                                  </p:childTnLst>
                                </p:cTn>
                              </p:par>
                              <p:par>
                                <p:cTn id="169" presetID="23" presetClass="exit" presetSubtype="32" fill="hold" nodeType="withEffect">
                                  <p:stCondLst>
                                    <p:cond delay="4500"/>
                                  </p:stCondLst>
                                  <p:childTnLst>
                                    <p:anim calcmode="lin" valueType="num">
                                      <p:cBhvr>
                                        <p:cTn id="170" dur="2000"/>
                                        <p:tgtEl>
                                          <p:spTgt spid="10"/>
                                        </p:tgtEl>
                                        <p:attrNameLst>
                                          <p:attrName>ppt_w</p:attrName>
                                        </p:attrNameLst>
                                      </p:cBhvr>
                                      <p:tavLst>
                                        <p:tav tm="0">
                                          <p:val>
                                            <p:strVal val="ppt_w"/>
                                          </p:val>
                                        </p:tav>
                                        <p:tav tm="100000">
                                          <p:val>
                                            <p:fltVal val="0"/>
                                          </p:val>
                                        </p:tav>
                                      </p:tavLst>
                                    </p:anim>
                                    <p:anim calcmode="lin" valueType="num">
                                      <p:cBhvr>
                                        <p:cTn id="171" dur="2000"/>
                                        <p:tgtEl>
                                          <p:spTgt spid="10"/>
                                        </p:tgtEl>
                                        <p:attrNameLst>
                                          <p:attrName>ppt_h</p:attrName>
                                        </p:attrNameLst>
                                      </p:cBhvr>
                                      <p:tavLst>
                                        <p:tav tm="0">
                                          <p:val>
                                            <p:strVal val="ppt_h"/>
                                          </p:val>
                                        </p:tav>
                                        <p:tav tm="100000">
                                          <p:val>
                                            <p:fltVal val="0"/>
                                          </p:val>
                                        </p:tav>
                                      </p:tavLst>
                                    </p:anim>
                                    <p:set>
                                      <p:cBhvr>
                                        <p:cTn id="172" dur="1" fill="hold">
                                          <p:stCondLst>
                                            <p:cond delay="1996"/>
                                          </p:stCondLst>
                                        </p:cTn>
                                        <p:tgtEl>
                                          <p:spTgt spid="10"/>
                                        </p:tgtEl>
                                        <p:attrNameLst>
                                          <p:attrName>style.visibility</p:attrName>
                                        </p:attrNameLst>
                                      </p:cBhvr>
                                      <p:to>
                                        <p:strVal val="hidden"/>
                                      </p:to>
                                    </p:set>
                                  </p:childTnLst>
                                </p:cTn>
                              </p:par>
                              <p:par>
                                <p:cTn id="173" presetID="2" presetClass="entr" presetSubtype="12" fill="hold" nodeType="withEffect">
                                  <p:stCondLst>
                                    <p:cond delay="2300"/>
                                  </p:stCondLst>
                                  <p:childTnLst>
                                    <p:set>
                                      <p:cBhvr>
                                        <p:cTn id="174" dur="1" fill="hold">
                                          <p:stCondLst>
                                            <p:cond delay="0"/>
                                          </p:stCondLst>
                                        </p:cTn>
                                        <p:tgtEl>
                                          <p:spTgt spid="11"/>
                                        </p:tgtEl>
                                        <p:attrNameLst>
                                          <p:attrName>style.visibility</p:attrName>
                                        </p:attrNameLst>
                                      </p:cBhvr>
                                      <p:to>
                                        <p:strVal val="visible"/>
                                      </p:to>
                                    </p:set>
                                    <p:anim calcmode="lin" valueType="num">
                                      <p:cBhvr additive="base">
                                        <p:cTn id="175" dur="2000" fill="hold"/>
                                        <p:tgtEl>
                                          <p:spTgt spid="11"/>
                                        </p:tgtEl>
                                        <p:attrNameLst>
                                          <p:attrName>ppt_x</p:attrName>
                                        </p:attrNameLst>
                                      </p:cBhvr>
                                      <p:tavLst>
                                        <p:tav tm="0">
                                          <p:val>
                                            <p:strVal val="0-#ppt_w/2"/>
                                          </p:val>
                                        </p:tav>
                                        <p:tav tm="100000">
                                          <p:val>
                                            <p:strVal val="#ppt_x"/>
                                          </p:val>
                                        </p:tav>
                                      </p:tavLst>
                                    </p:anim>
                                    <p:anim calcmode="lin" valueType="num">
                                      <p:cBhvr additive="base">
                                        <p:cTn id="176" dur="2000" fill="hold"/>
                                        <p:tgtEl>
                                          <p:spTgt spid="11"/>
                                        </p:tgtEl>
                                        <p:attrNameLst>
                                          <p:attrName>ppt_y</p:attrName>
                                        </p:attrNameLst>
                                      </p:cBhvr>
                                      <p:tavLst>
                                        <p:tav tm="0">
                                          <p:val>
                                            <p:strVal val="1+#ppt_h/2"/>
                                          </p:val>
                                        </p:tav>
                                        <p:tav tm="100000">
                                          <p:val>
                                            <p:strVal val="#ppt_y"/>
                                          </p:val>
                                        </p:tav>
                                      </p:tavLst>
                                    </p:anim>
                                  </p:childTnLst>
                                </p:cTn>
                              </p:par>
                              <p:par>
                                <p:cTn id="177" presetID="2" presetClass="exit" presetSubtype="3" fill="hold" nodeType="withEffect">
                                  <p:stCondLst>
                                    <p:cond delay="4300"/>
                                  </p:stCondLst>
                                  <p:childTnLst>
                                    <p:anim calcmode="lin" valueType="num">
                                      <p:cBhvr additive="base">
                                        <p:cTn id="178" dur="3000"/>
                                        <p:tgtEl>
                                          <p:spTgt spid="11"/>
                                        </p:tgtEl>
                                        <p:attrNameLst>
                                          <p:attrName>ppt_x</p:attrName>
                                        </p:attrNameLst>
                                      </p:cBhvr>
                                      <p:tavLst>
                                        <p:tav tm="0">
                                          <p:val>
                                            <p:strVal val="ppt_x"/>
                                          </p:val>
                                        </p:tav>
                                        <p:tav tm="100000">
                                          <p:val>
                                            <p:strVal val="1+ppt_w/2"/>
                                          </p:val>
                                        </p:tav>
                                      </p:tavLst>
                                    </p:anim>
                                    <p:anim calcmode="lin" valueType="num">
                                      <p:cBhvr additive="base">
                                        <p:cTn id="179" dur="3000"/>
                                        <p:tgtEl>
                                          <p:spTgt spid="11"/>
                                        </p:tgtEl>
                                        <p:attrNameLst>
                                          <p:attrName>ppt_y</p:attrName>
                                        </p:attrNameLst>
                                      </p:cBhvr>
                                      <p:tavLst>
                                        <p:tav tm="0">
                                          <p:val>
                                            <p:strVal val="ppt_y"/>
                                          </p:val>
                                        </p:tav>
                                        <p:tav tm="100000">
                                          <p:val>
                                            <p:strVal val="0-ppt_h/2"/>
                                          </p:val>
                                        </p:tav>
                                      </p:tavLst>
                                    </p:anim>
                                    <p:set>
                                      <p:cBhvr>
                                        <p:cTn id="180" dur="1" fill="hold">
                                          <p:stCondLst>
                                            <p:cond delay="2994"/>
                                          </p:stCondLst>
                                        </p:cTn>
                                        <p:tgtEl>
                                          <p:spTgt spid="11"/>
                                        </p:tgtEl>
                                        <p:attrNameLst>
                                          <p:attrName>style.visibility</p:attrName>
                                        </p:attrNameLst>
                                      </p:cBhvr>
                                      <p:to>
                                        <p:strVal val="hidden"/>
                                      </p:to>
                                    </p:set>
                                  </p:childTnLst>
                                </p:cTn>
                              </p:par>
                              <p:par>
                                <p:cTn id="181" presetID="23" presetClass="exit" presetSubtype="32" fill="hold" nodeType="withEffect">
                                  <p:stCondLst>
                                    <p:cond delay="4300"/>
                                  </p:stCondLst>
                                  <p:childTnLst>
                                    <p:anim calcmode="lin" valueType="num">
                                      <p:cBhvr>
                                        <p:cTn id="182" dur="3000"/>
                                        <p:tgtEl>
                                          <p:spTgt spid="11"/>
                                        </p:tgtEl>
                                        <p:attrNameLst>
                                          <p:attrName>ppt_w</p:attrName>
                                        </p:attrNameLst>
                                      </p:cBhvr>
                                      <p:tavLst>
                                        <p:tav tm="0">
                                          <p:val>
                                            <p:strVal val="ppt_w"/>
                                          </p:val>
                                        </p:tav>
                                        <p:tav tm="100000">
                                          <p:val>
                                            <p:fltVal val="0"/>
                                          </p:val>
                                        </p:tav>
                                      </p:tavLst>
                                    </p:anim>
                                    <p:anim calcmode="lin" valueType="num">
                                      <p:cBhvr>
                                        <p:cTn id="183" dur="3000"/>
                                        <p:tgtEl>
                                          <p:spTgt spid="11"/>
                                        </p:tgtEl>
                                        <p:attrNameLst>
                                          <p:attrName>ppt_h</p:attrName>
                                        </p:attrNameLst>
                                      </p:cBhvr>
                                      <p:tavLst>
                                        <p:tav tm="0">
                                          <p:val>
                                            <p:strVal val="ppt_h"/>
                                          </p:val>
                                        </p:tav>
                                        <p:tav tm="100000">
                                          <p:val>
                                            <p:fltVal val="0"/>
                                          </p:val>
                                        </p:tav>
                                      </p:tavLst>
                                    </p:anim>
                                    <p:set>
                                      <p:cBhvr>
                                        <p:cTn id="184" dur="1" fill="hold">
                                          <p:stCondLst>
                                            <p:cond delay="2994"/>
                                          </p:stCondLst>
                                        </p:cTn>
                                        <p:tgtEl>
                                          <p:spTgt spid="11"/>
                                        </p:tgtEl>
                                        <p:attrNameLst>
                                          <p:attrName>style.visibility</p:attrName>
                                        </p:attrNameLst>
                                      </p:cBhvr>
                                      <p:to>
                                        <p:strVal val="hidden"/>
                                      </p:to>
                                    </p:set>
                                  </p:childTnLst>
                                </p:cTn>
                              </p:par>
                              <p:par>
                                <p:cTn id="185" presetID="2" presetClass="entr" presetSubtype="12" fill="hold" nodeType="withEffect">
                                  <p:stCondLst>
                                    <p:cond delay="0"/>
                                  </p:stCondLst>
                                  <p:childTnLst>
                                    <p:set>
                                      <p:cBhvr>
                                        <p:cTn id="186" dur="1" fill="hold">
                                          <p:stCondLst>
                                            <p:cond delay="0"/>
                                          </p:stCondLst>
                                        </p:cTn>
                                        <p:tgtEl>
                                          <p:spTgt spid="12"/>
                                        </p:tgtEl>
                                        <p:attrNameLst>
                                          <p:attrName>style.visibility</p:attrName>
                                        </p:attrNameLst>
                                      </p:cBhvr>
                                      <p:to>
                                        <p:strVal val="visible"/>
                                      </p:to>
                                    </p:set>
                                    <p:anim calcmode="lin" valueType="num">
                                      <p:cBhvr additive="base">
                                        <p:cTn id="187" dur="2000" fill="hold"/>
                                        <p:tgtEl>
                                          <p:spTgt spid="12"/>
                                        </p:tgtEl>
                                        <p:attrNameLst>
                                          <p:attrName>ppt_x</p:attrName>
                                        </p:attrNameLst>
                                      </p:cBhvr>
                                      <p:tavLst>
                                        <p:tav tm="0">
                                          <p:val>
                                            <p:strVal val="0-#ppt_w/2"/>
                                          </p:val>
                                        </p:tav>
                                        <p:tav tm="100000">
                                          <p:val>
                                            <p:strVal val="#ppt_x"/>
                                          </p:val>
                                        </p:tav>
                                      </p:tavLst>
                                    </p:anim>
                                    <p:anim calcmode="lin" valueType="num">
                                      <p:cBhvr additive="base">
                                        <p:cTn id="188" dur="2000" fill="hold"/>
                                        <p:tgtEl>
                                          <p:spTgt spid="12"/>
                                        </p:tgtEl>
                                        <p:attrNameLst>
                                          <p:attrName>ppt_y</p:attrName>
                                        </p:attrNameLst>
                                      </p:cBhvr>
                                      <p:tavLst>
                                        <p:tav tm="0">
                                          <p:val>
                                            <p:strVal val="1+#ppt_h/2"/>
                                          </p:val>
                                        </p:tav>
                                        <p:tav tm="100000">
                                          <p:val>
                                            <p:strVal val="#ppt_y"/>
                                          </p:val>
                                        </p:tav>
                                      </p:tavLst>
                                    </p:anim>
                                  </p:childTnLst>
                                </p:cTn>
                              </p:par>
                              <p:par>
                                <p:cTn id="189" presetID="2" presetClass="exit" presetSubtype="3" fill="hold" nodeType="withEffect">
                                  <p:stCondLst>
                                    <p:cond delay="1700"/>
                                  </p:stCondLst>
                                  <p:childTnLst>
                                    <p:anim calcmode="lin" valueType="num">
                                      <p:cBhvr additive="base">
                                        <p:cTn id="190" dur="3000"/>
                                        <p:tgtEl>
                                          <p:spTgt spid="12"/>
                                        </p:tgtEl>
                                        <p:attrNameLst>
                                          <p:attrName>ppt_x</p:attrName>
                                        </p:attrNameLst>
                                      </p:cBhvr>
                                      <p:tavLst>
                                        <p:tav tm="0">
                                          <p:val>
                                            <p:strVal val="ppt_x"/>
                                          </p:val>
                                        </p:tav>
                                        <p:tav tm="100000">
                                          <p:val>
                                            <p:strVal val="1+ppt_w/2"/>
                                          </p:val>
                                        </p:tav>
                                      </p:tavLst>
                                    </p:anim>
                                    <p:anim calcmode="lin" valueType="num">
                                      <p:cBhvr additive="base">
                                        <p:cTn id="191" dur="3000"/>
                                        <p:tgtEl>
                                          <p:spTgt spid="12"/>
                                        </p:tgtEl>
                                        <p:attrNameLst>
                                          <p:attrName>ppt_y</p:attrName>
                                        </p:attrNameLst>
                                      </p:cBhvr>
                                      <p:tavLst>
                                        <p:tav tm="0">
                                          <p:val>
                                            <p:strVal val="ppt_y"/>
                                          </p:val>
                                        </p:tav>
                                        <p:tav tm="100000">
                                          <p:val>
                                            <p:strVal val="0-ppt_h/2"/>
                                          </p:val>
                                        </p:tav>
                                      </p:tavLst>
                                    </p:anim>
                                    <p:set>
                                      <p:cBhvr>
                                        <p:cTn id="192" dur="1" fill="hold">
                                          <p:stCondLst>
                                            <p:cond delay="2994"/>
                                          </p:stCondLst>
                                        </p:cTn>
                                        <p:tgtEl>
                                          <p:spTgt spid="12"/>
                                        </p:tgtEl>
                                        <p:attrNameLst>
                                          <p:attrName>style.visibility</p:attrName>
                                        </p:attrNameLst>
                                      </p:cBhvr>
                                      <p:to>
                                        <p:strVal val="hidden"/>
                                      </p:to>
                                    </p:set>
                                  </p:childTnLst>
                                </p:cTn>
                              </p:par>
                              <p:par>
                                <p:cTn id="193" presetID="23" presetClass="exit" presetSubtype="32" fill="hold" nodeType="withEffect">
                                  <p:stCondLst>
                                    <p:cond delay="1700"/>
                                  </p:stCondLst>
                                  <p:childTnLst>
                                    <p:anim calcmode="lin" valueType="num">
                                      <p:cBhvr>
                                        <p:cTn id="194" dur="3000"/>
                                        <p:tgtEl>
                                          <p:spTgt spid="12"/>
                                        </p:tgtEl>
                                        <p:attrNameLst>
                                          <p:attrName>ppt_w</p:attrName>
                                        </p:attrNameLst>
                                      </p:cBhvr>
                                      <p:tavLst>
                                        <p:tav tm="0">
                                          <p:val>
                                            <p:strVal val="ppt_w"/>
                                          </p:val>
                                        </p:tav>
                                        <p:tav tm="100000">
                                          <p:val>
                                            <p:fltVal val="0"/>
                                          </p:val>
                                        </p:tav>
                                      </p:tavLst>
                                    </p:anim>
                                    <p:anim calcmode="lin" valueType="num">
                                      <p:cBhvr>
                                        <p:cTn id="195" dur="3000"/>
                                        <p:tgtEl>
                                          <p:spTgt spid="12"/>
                                        </p:tgtEl>
                                        <p:attrNameLst>
                                          <p:attrName>ppt_h</p:attrName>
                                        </p:attrNameLst>
                                      </p:cBhvr>
                                      <p:tavLst>
                                        <p:tav tm="0">
                                          <p:val>
                                            <p:strVal val="ppt_h"/>
                                          </p:val>
                                        </p:tav>
                                        <p:tav tm="100000">
                                          <p:val>
                                            <p:fltVal val="0"/>
                                          </p:val>
                                        </p:tav>
                                      </p:tavLst>
                                    </p:anim>
                                    <p:set>
                                      <p:cBhvr>
                                        <p:cTn id="196" dur="1" fill="hold">
                                          <p:stCondLst>
                                            <p:cond delay="2994"/>
                                          </p:stCondLst>
                                        </p:cTn>
                                        <p:tgtEl>
                                          <p:spTgt spid="12"/>
                                        </p:tgtEl>
                                        <p:attrNameLst>
                                          <p:attrName>style.visibility</p:attrName>
                                        </p:attrNameLst>
                                      </p:cBhvr>
                                      <p:to>
                                        <p:strVal val="hidden"/>
                                      </p:to>
                                    </p:set>
                                  </p:childTnLst>
                                </p:cTn>
                              </p:par>
                              <p:par>
                                <p:cTn id="197" presetID="2" presetClass="entr" presetSubtype="12" fill="hold" nodeType="withEffect">
                                  <p:stCondLst>
                                    <p:cond delay="2300"/>
                                  </p:stCondLst>
                                  <p:childTnLst>
                                    <p:set>
                                      <p:cBhvr>
                                        <p:cTn id="198" dur="1" fill="hold">
                                          <p:stCondLst>
                                            <p:cond delay="0"/>
                                          </p:stCondLst>
                                        </p:cTn>
                                        <p:tgtEl>
                                          <p:spTgt spid="13"/>
                                        </p:tgtEl>
                                        <p:attrNameLst>
                                          <p:attrName>style.visibility</p:attrName>
                                        </p:attrNameLst>
                                      </p:cBhvr>
                                      <p:to>
                                        <p:strVal val="visible"/>
                                      </p:to>
                                    </p:set>
                                    <p:anim calcmode="lin" valueType="num">
                                      <p:cBhvr additive="base">
                                        <p:cTn id="199" dur="2500" fill="hold"/>
                                        <p:tgtEl>
                                          <p:spTgt spid="13"/>
                                        </p:tgtEl>
                                        <p:attrNameLst>
                                          <p:attrName>ppt_x</p:attrName>
                                        </p:attrNameLst>
                                      </p:cBhvr>
                                      <p:tavLst>
                                        <p:tav tm="0">
                                          <p:val>
                                            <p:strVal val="0-#ppt_w/2"/>
                                          </p:val>
                                        </p:tav>
                                        <p:tav tm="100000">
                                          <p:val>
                                            <p:strVal val="#ppt_x"/>
                                          </p:val>
                                        </p:tav>
                                      </p:tavLst>
                                    </p:anim>
                                    <p:anim calcmode="lin" valueType="num">
                                      <p:cBhvr additive="base">
                                        <p:cTn id="200" dur="2500" fill="hold"/>
                                        <p:tgtEl>
                                          <p:spTgt spid="13"/>
                                        </p:tgtEl>
                                        <p:attrNameLst>
                                          <p:attrName>ppt_y</p:attrName>
                                        </p:attrNameLst>
                                      </p:cBhvr>
                                      <p:tavLst>
                                        <p:tav tm="0">
                                          <p:val>
                                            <p:strVal val="1+#ppt_h/2"/>
                                          </p:val>
                                        </p:tav>
                                        <p:tav tm="100000">
                                          <p:val>
                                            <p:strVal val="#ppt_y"/>
                                          </p:val>
                                        </p:tav>
                                      </p:tavLst>
                                    </p:anim>
                                  </p:childTnLst>
                                </p:cTn>
                              </p:par>
                              <p:par>
                                <p:cTn id="201" presetID="2" presetClass="exit" presetSubtype="3" fill="hold" nodeType="withEffect">
                                  <p:stCondLst>
                                    <p:cond delay="4500"/>
                                  </p:stCondLst>
                                  <p:childTnLst>
                                    <p:anim calcmode="lin" valueType="num">
                                      <p:cBhvr additive="base">
                                        <p:cTn id="202" dur="2000"/>
                                        <p:tgtEl>
                                          <p:spTgt spid="13"/>
                                        </p:tgtEl>
                                        <p:attrNameLst>
                                          <p:attrName>ppt_x</p:attrName>
                                        </p:attrNameLst>
                                      </p:cBhvr>
                                      <p:tavLst>
                                        <p:tav tm="0">
                                          <p:val>
                                            <p:strVal val="ppt_x"/>
                                          </p:val>
                                        </p:tav>
                                        <p:tav tm="100000">
                                          <p:val>
                                            <p:strVal val="1+ppt_w/2"/>
                                          </p:val>
                                        </p:tav>
                                      </p:tavLst>
                                    </p:anim>
                                    <p:anim calcmode="lin" valueType="num">
                                      <p:cBhvr additive="base">
                                        <p:cTn id="203" dur="2000"/>
                                        <p:tgtEl>
                                          <p:spTgt spid="13"/>
                                        </p:tgtEl>
                                        <p:attrNameLst>
                                          <p:attrName>ppt_y</p:attrName>
                                        </p:attrNameLst>
                                      </p:cBhvr>
                                      <p:tavLst>
                                        <p:tav tm="0">
                                          <p:val>
                                            <p:strVal val="ppt_y"/>
                                          </p:val>
                                        </p:tav>
                                        <p:tav tm="100000">
                                          <p:val>
                                            <p:strVal val="0-ppt_h/2"/>
                                          </p:val>
                                        </p:tav>
                                      </p:tavLst>
                                    </p:anim>
                                    <p:set>
                                      <p:cBhvr>
                                        <p:cTn id="204" dur="1" fill="hold">
                                          <p:stCondLst>
                                            <p:cond delay="1996"/>
                                          </p:stCondLst>
                                        </p:cTn>
                                        <p:tgtEl>
                                          <p:spTgt spid="13"/>
                                        </p:tgtEl>
                                        <p:attrNameLst>
                                          <p:attrName>style.visibility</p:attrName>
                                        </p:attrNameLst>
                                      </p:cBhvr>
                                      <p:to>
                                        <p:strVal val="hidden"/>
                                      </p:to>
                                    </p:set>
                                  </p:childTnLst>
                                </p:cTn>
                              </p:par>
                              <p:par>
                                <p:cTn id="205" presetID="23" presetClass="exit" presetSubtype="32" fill="hold" nodeType="withEffect">
                                  <p:stCondLst>
                                    <p:cond delay="4500"/>
                                  </p:stCondLst>
                                  <p:childTnLst>
                                    <p:anim calcmode="lin" valueType="num">
                                      <p:cBhvr>
                                        <p:cTn id="206" dur="2000"/>
                                        <p:tgtEl>
                                          <p:spTgt spid="13"/>
                                        </p:tgtEl>
                                        <p:attrNameLst>
                                          <p:attrName>ppt_w</p:attrName>
                                        </p:attrNameLst>
                                      </p:cBhvr>
                                      <p:tavLst>
                                        <p:tav tm="0">
                                          <p:val>
                                            <p:strVal val="ppt_w"/>
                                          </p:val>
                                        </p:tav>
                                        <p:tav tm="100000">
                                          <p:val>
                                            <p:fltVal val="0"/>
                                          </p:val>
                                        </p:tav>
                                      </p:tavLst>
                                    </p:anim>
                                    <p:anim calcmode="lin" valueType="num">
                                      <p:cBhvr>
                                        <p:cTn id="207" dur="2000"/>
                                        <p:tgtEl>
                                          <p:spTgt spid="13"/>
                                        </p:tgtEl>
                                        <p:attrNameLst>
                                          <p:attrName>ppt_h</p:attrName>
                                        </p:attrNameLst>
                                      </p:cBhvr>
                                      <p:tavLst>
                                        <p:tav tm="0">
                                          <p:val>
                                            <p:strVal val="ppt_h"/>
                                          </p:val>
                                        </p:tav>
                                        <p:tav tm="100000">
                                          <p:val>
                                            <p:fltVal val="0"/>
                                          </p:val>
                                        </p:tav>
                                      </p:tavLst>
                                    </p:anim>
                                    <p:set>
                                      <p:cBhvr>
                                        <p:cTn id="208" dur="1" fill="hold">
                                          <p:stCondLst>
                                            <p:cond delay="1996"/>
                                          </p:stCondLst>
                                        </p:cTn>
                                        <p:tgtEl>
                                          <p:spTgt spid="13"/>
                                        </p:tgtEl>
                                        <p:attrNameLst>
                                          <p:attrName>style.visibility</p:attrName>
                                        </p:attrNameLst>
                                      </p:cBhvr>
                                      <p:to>
                                        <p:strVal val="hidden"/>
                                      </p:to>
                                    </p:set>
                                  </p:childTnLst>
                                </p:cTn>
                              </p:par>
                              <p:par>
                                <p:cTn id="209" presetID="2" presetClass="entr" presetSubtype="12" fill="hold" nodeType="withEffect">
                                  <p:stCondLst>
                                    <p:cond delay="2300"/>
                                  </p:stCondLst>
                                  <p:childTnLst>
                                    <p:set>
                                      <p:cBhvr>
                                        <p:cTn id="210" dur="1" fill="hold">
                                          <p:stCondLst>
                                            <p:cond delay="0"/>
                                          </p:stCondLst>
                                        </p:cTn>
                                        <p:tgtEl>
                                          <p:spTgt spid="14"/>
                                        </p:tgtEl>
                                        <p:attrNameLst>
                                          <p:attrName>style.visibility</p:attrName>
                                        </p:attrNameLst>
                                      </p:cBhvr>
                                      <p:to>
                                        <p:strVal val="visible"/>
                                      </p:to>
                                    </p:set>
                                    <p:anim calcmode="lin" valueType="num">
                                      <p:cBhvr additive="base">
                                        <p:cTn id="211" dur="2000" fill="hold"/>
                                        <p:tgtEl>
                                          <p:spTgt spid="14"/>
                                        </p:tgtEl>
                                        <p:attrNameLst>
                                          <p:attrName>ppt_x</p:attrName>
                                        </p:attrNameLst>
                                      </p:cBhvr>
                                      <p:tavLst>
                                        <p:tav tm="0">
                                          <p:val>
                                            <p:strVal val="0-#ppt_w/2"/>
                                          </p:val>
                                        </p:tav>
                                        <p:tav tm="100000">
                                          <p:val>
                                            <p:strVal val="#ppt_x"/>
                                          </p:val>
                                        </p:tav>
                                      </p:tavLst>
                                    </p:anim>
                                    <p:anim calcmode="lin" valueType="num">
                                      <p:cBhvr additive="base">
                                        <p:cTn id="212" dur="2000" fill="hold"/>
                                        <p:tgtEl>
                                          <p:spTgt spid="14"/>
                                        </p:tgtEl>
                                        <p:attrNameLst>
                                          <p:attrName>ppt_y</p:attrName>
                                        </p:attrNameLst>
                                      </p:cBhvr>
                                      <p:tavLst>
                                        <p:tav tm="0">
                                          <p:val>
                                            <p:strVal val="1+#ppt_h/2"/>
                                          </p:val>
                                        </p:tav>
                                        <p:tav tm="100000">
                                          <p:val>
                                            <p:strVal val="#ppt_y"/>
                                          </p:val>
                                        </p:tav>
                                      </p:tavLst>
                                    </p:anim>
                                  </p:childTnLst>
                                </p:cTn>
                              </p:par>
                              <p:par>
                                <p:cTn id="213" presetID="2" presetClass="exit" presetSubtype="3" fill="hold" nodeType="withEffect">
                                  <p:stCondLst>
                                    <p:cond delay="4300"/>
                                  </p:stCondLst>
                                  <p:childTnLst>
                                    <p:anim calcmode="lin" valueType="num">
                                      <p:cBhvr additive="base">
                                        <p:cTn id="214" dur="3000"/>
                                        <p:tgtEl>
                                          <p:spTgt spid="14"/>
                                        </p:tgtEl>
                                        <p:attrNameLst>
                                          <p:attrName>ppt_x</p:attrName>
                                        </p:attrNameLst>
                                      </p:cBhvr>
                                      <p:tavLst>
                                        <p:tav tm="0">
                                          <p:val>
                                            <p:strVal val="ppt_x"/>
                                          </p:val>
                                        </p:tav>
                                        <p:tav tm="100000">
                                          <p:val>
                                            <p:strVal val="1+ppt_w/2"/>
                                          </p:val>
                                        </p:tav>
                                      </p:tavLst>
                                    </p:anim>
                                    <p:anim calcmode="lin" valueType="num">
                                      <p:cBhvr additive="base">
                                        <p:cTn id="215" dur="3000"/>
                                        <p:tgtEl>
                                          <p:spTgt spid="14"/>
                                        </p:tgtEl>
                                        <p:attrNameLst>
                                          <p:attrName>ppt_y</p:attrName>
                                        </p:attrNameLst>
                                      </p:cBhvr>
                                      <p:tavLst>
                                        <p:tav tm="0">
                                          <p:val>
                                            <p:strVal val="ppt_y"/>
                                          </p:val>
                                        </p:tav>
                                        <p:tav tm="100000">
                                          <p:val>
                                            <p:strVal val="0-ppt_h/2"/>
                                          </p:val>
                                        </p:tav>
                                      </p:tavLst>
                                    </p:anim>
                                    <p:set>
                                      <p:cBhvr>
                                        <p:cTn id="216" dur="1" fill="hold">
                                          <p:stCondLst>
                                            <p:cond delay="2994"/>
                                          </p:stCondLst>
                                        </p:cTn>
                                        <p:tgtEl>
                                          <p:spTgt spid="14"/>
                                        </p:tgtEl>
                                        <p:attrNameLst>
                                          <p:attrName>style.visibility</p:attrName>
                                        </p:attrNameLst>
                                      </p:cBhvr>
                                      <p:to>
                                        <p:strVal val="hidden"/>
                                      </p:to>
                                    </p:set>
                                  </p:childTnLst>
                                </p:cTn>
                              </p:par>
                              <p:par>
                                <p:cTn id="217" presetID="23" presetClass="exit" presetSubtype="32" fill="hold" nodeType="withEffect">
                                  <p:stCondLst>
                                    <p:cond delay="4300"/>
                                  </p:stCondLst>
                                  <p:childTnLst>
                                    <p:anim calcmode="lin" valueType="num">
                                      <p:cBhvr>
                                        <p:cTn id="218" dur="3000"/>
                                        <p:tgtEl>
                                          <p:spTgt spid="14"/>
                                        </p:tgtEl>
                                        <p:attrNameLst>
                                          <p:attrName>ppt_w</p:attrName>
                                        </p:attrNameLst>
                                      </p:cBhvr>
                                      <p:tavLst>
                                        <p:tav tm="0">
                                          <p:val>
                                            <p:strVal val="ppt_w"/>
                                          </p:val>
                                        </p:tav>
                                        <p:tav tm="100000">
                                          <p:val>
                                            <p:fltVal val="0"/>
                                          </p:val>
                                        </p:tav>
                                      </p:tavLst>
                                    </p:anim>
                                    <p:anim calcmode="lin" valueType="num">
                                      <p:cBhvr>
                                        <p:cTn id="219" dur="3000"/>
                                        <p:tgtEl>
                                          <p:spTgt spid="14"/>
                                        </p:tgtEl>
                                        <p:attrNameLst>
                                          <p:attrName>ppt_h</p:attrName>
                                        </p:attrNameLst>
                                      </p:cBhvr>
                                      <p:tavLst>
                                        <p:tav tm="0">
                                          <p:val>
                                            <p:strVal val="ppt_h"/>
                                          </p:val>
                                        </p:tav>
                                        <p:tav tm="100000">
                                          <p:val>
                                            <p:fltVal val="0"/>
                                          </p:val>
                                        </p:tav>
                                      </p:tavLst>
                                    </p:anim>
                                    <p:set>
                                      <p:cBhvr>
                                        <p:cTn id="220" dur="1" fill="hold">
                                          <p:stCondLst>
                                            <p:cond delay="2994"/>
                                          </p:stCondLst>
                                        </p:cTn>
                                        <p:tgtEl>
                                          <p:spTgt spid="14"/>
                                        </p:tgtEl>
                                        <p:attrNameLst>
                                          <p:attrName>style.visibility</p:attrName>
                                        </p:attrNameLst>
                                      </p:cBhvr>
                                      <p:to>
                                        <p:strVal val="hidden"/>
                                      </p:to>
                                    </p:set>
                                  </p:childTnLst>
                                </p:cTn>
                              </p:par>
                              <p:par>
                                <p:cTn id="221" presetID="2" presetClass="entr" presetSubtype="12" fill="hold" nodeType="withEffect">
                                  <p:stCondLst>
                                    <p:cond delay="0"/>
                                  </p:stCondLst>
                                  <p:childTnLst>
                                    <p:set>
                                      <p:cBhvr>
                                        <p:cTn id="222" dur="1" fill="hold">
                                          <p:stCondLst>
                                            <p:cond delay="0"/>
                                          </p:stCondLst>
                                        </p:cTn>
                                        <p:tgtEl>
                                          <p:spTgt spid="15"/>
                                        </p:tgtEl>
                                        <p:attrNameLst>
                                          <p:attrName>style.visibility</p:attrName>
                                        </p:attrNameLst>
                                      </p:cBhvr>
                                      <p:to>
                                        <p:strVal val="visible"/>
                                      </p:to>
                                    </p:set>
                                    <p:anim calcmode="lin" valueType="num">
                                      <p:cBhvr additive="base">
                                        <p:cTn id="223" dur="2000" fill="hold"/>
                                        <p:tgtEl>
                                          <p:spTgt spid="15"/>
                                        </p:tgtEl>
                                        <p:attrNameLst>
                                          <p:attrName>ppt_x</p:attrName>
                                        </p:attrNameLst>
                                      </p:cBhvr>
                                      <p:tavLst>
                                        <p:tav tm="0">
                                          <p:val>
                                            <p:strVal val="0-#ppt_w/2"/>
                                          </p:val>
                                        </p:tav>
                                        <p:tav tm="100000">
                                          <p:val>
                                            <p:strVal val="#ppt_x"/>
                                          </p:val>
                                        </p:tav>
                                      </p:tavLst>
                                    </p:anim>
                                    <p:anim calcmode="lin" valueType="num">
                                      <p:cBhvr additive="base">
                                        <p:cTn id="224" dur="2000" fill="hold"/>
                                        <p:tgtEl>
                                          <p:spTgt spid="15"/>
                                        </p:tgtEl>
                                        <p:attrNameLst>
                                          <p:attrName>ppt_y</p:attrName>
                                        </p:attrNameLst>
                                      </p:cBhvr>
                                      <p:tavLst>
                                        <p:tav tm="0">
                                          <p:val>
                                            <p:strVal val="1+#ppt_h/2"/>
                                          </p:val>
                                        </p:tav>
                                        <p:tav tm="100000">
                                          <p:val>
                                            <p:strVal val="#ppt_y"/>
                                          </p:val>
                                        </p:tav>
                                      </p:tavLst>
                                    </p:anim>
                                  </p:childTnLst>
                                </p:cTn>
                              </p:par>
                              <p:par>
                                <p:cTn id="225" presetID="2" presetClass="exit" presetSubtype="3" fill="hold" nodeType="withEffect">
                                  <p:stCondLst>
                                    <p:cond delay="1700"/>
                                  </p:stCondLst>
                                  <p:childTnLst>
                                    <p:anim calcmode="lin" valueType="num">
                                      <p:cBhvr additive="base">
                                        <p:cTn id="226" dur="3000"/>
                                        <p:tgtEl>
                                          <p:spTgt spid="15"/>
                                        </p:tgtEl>
                                        <p:attrNameLst>
                                          <p:attrName>ppt_x</p:attrName>
                                        </p:attrNameLst>
                                      </p:cBhvr>
                                      <p:tavLst>
                                        <p:tav tm="0">
                                          <p:val>
                                            <p:strVal val="ppt_x"/>
                                          </p:val>
                                        </p:tav>
                                        <p:tav tm="100000">
                                          <p:val>
                                            <p:strVal val="1+ppt_w/2"/>
                                          </p:val>
                                        </p:tav>
                                      </p:tavLst>
                                    </p:anim>
                                    <p:anim calcmode="lin" valueType="num">
                                      <p:cBhvr additive="base">
                                        <p:cTn id="227" dur="3000"/>
                                        <p:tgtEl>
                                          <p:spTgt spid="15"/>
                                        </p:tgtEl>
                                        <p:attrNameLst>
                                          <p:attrName>ppt_y</p:attrName>
                                        </p:attrNameLst>
                                      </p:cBhvr>
                                      <p:tavLst>
                                        <p:tav tm="0">
                                          <p:val>
                                            <p:strVal val="ppt_y"/>
                                          </p:val>
                                        </p:tav>
                                        <p:tav tm="100000">
                                          <p:val>
                                            <p:strVal val="0-ppt_h/2"/>
                                          </p:val>
                                        </p:tav>
                                      </p:tavLst>
                                    </p:anim>
                                    <p:set>
                                      <p:cBhvr>
                                        <p:cTn id="228" dur="1" fill="hold">
                                          <p:stCondLst>
                                            <p:cond delay="2994"/>
                                          </p:stCondLst>
                                        </p:cTn>
                                        <p:tgtEl>
                                          <p:spTgt spid="15"/>
                                        </p:tgtEl>
                                        <p:attrNameLst>
                                          <p:attrName>style.visibility</p:attrName>
                                        </p:attrNameLst>
                                      </p:cBhvr>
                                      <p:to>
                                        <p:strVal val="hidden"/>
                                      </p:to>
                                    </p:set>
                                  </p:childTnLst>
                                </p:cTn>
                              </p:par>
                              <p:par>
                                <p:cTn id="229" presetID="23" presetClass="exit" presetSubtype="32" fill="hold" nodeType="withEffect">
                                  <p:stCondLst>
                                    <p:cond delay="1700"/>
                                  </p:stCondLst>
                                  <p:childTnLst>
                                    <p:anim calcmode="lin" valueType="num">
                                      <p:cBhvr>
                                        <p:cTn id="230" dur="3000"/>
                                        <p:tgtEl>
                                          <p:spTgt spid="15"/>
                                        </p:tgtEl>
                                        <p:attrNameLst>
                                          <p:attrName>ppt_w</p:attrName>
                                        </p:attrNameLst>
                                      </p:cBhvr>
                                      <p:tavLst>
                                        <p:tav tm="0">
                                          <p:val>
                                            <p:strVal val="ppt_w"/>
                                          </p:val>
                                        </p:tav>
                                        <p:tav tm="100000">
                                          <p:val>
                                            <p:fltVal val="0"/>
                                          </p:val>
                                        </p:tav>
                                      </p:tavLst>
                                    </p:anim>
                                    <p:anim calcmode="lin" valueType="num">
                                      <p:cBhvr>
                                        <p:cTn id="231" dur="3000"/>
                                        <p:tgtEl>
                                          <p:spTgt spid="15"/>
                                        </p:tgtEl>
                                        <p:attrNameLst>
                                          <p:attrName>ppt_h</p:attrName>
                                        </p:attrNameLst>
                                      </p:cBhvr>
                                      <p:tavLst>
                                        <p:tav tm="0">
                                          <p:val>
                                            <p:strVal val="ppt_h"/>
                                          </p:val>
                                        </p:tav>
                                        <p:tav tm="100000">
                                          <p:val>
                                            <p:fltVal val="0"/>
                                          </p:val>
                                        </p:tav>
                                      </p:tavLst>
                                    </p:anim>
                                    <p:set>
                                      <p:cBhvr>
                                        <p:cTn id="232" dur="1" fill="hold">
                                          <p:stCondLst>
                                            <p:cond delay="2994"/>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9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849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Text Box 6"/>
          <p:cNvSpPr txBox="1">
            <a:spLocks noChangeArrowheads="1"/>
          </p:cNvSpPr>
          <p:nvPr/>
        </p:nvSpPr>
        <p:spPr bwMode="auto">
          <a:xfrm>
            <a:off x="3200400" y="228600"/>
            <a:ext cx="441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solidFill>
                  <a:schemeClr val="bg1"/>
                </a:solidFill>
                <a:ea typeface="楷体" pitchFamily="49" charset="-122"/>
              </a:rPr>
              <a:t> </a:t>
            </a:r>
            <a:r>
              <a:rPr lang="zh-CN" altLang="en-US" sz="3200" b="1" dirty="0">
                <a:solidFill>
                  <a:schemeClr val="bg1"/>
                </a:solidFill>
                <a:ea typeface="楷体" pitchFamily="49" charset="-122"/>
              </a:rPr>
              <a:t>二、  </a:t>
            </a:r>
            <a:r>
              <a:rPr lang="zh-CN" altLang="en-US" sz="3200" b="1" dirty="0" smtClean="0">
                <a:solidFill>
                  <a:schemeClr val="bg1"/>
                </a:solidFill>
                <a:ea typeface="楷体" pitchFamily="49" charset="-122"/>
              </a:rPr>
              <a:t>实践活动</a:t>
            </a:r>
            <a:endParaRPr lang="zh-CN" altLang="en-US" sz="3600" b="1" dirty="0">
              <a:solidFill>
                <a:schemeClr val="bg1"/>
              </a:solidFill>
              <a:ea typeface="楷体" pitchFamily="49" charset="-122"/>
            </a:endParaRPr>
          </a:p>
        </p:txBody>
      </p:sp>
      <p:sp>
        <p:nvSpPr>
          <p:cNvPr id="168963" name="AutoShape 3"/>
          <p:cNvSpPr>
            <a:spLocks noChangeArrowheads="1"/>
          </p:cNvSpPr>
          <p:nvPr/>
        </p:nvSpPr>
        <p:spPr bwMode="invGray">
          <a:xfrm rot="39573186">
            <a:off x="4603021" y="2657482"/>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lgn="ctr">
              <a:defRPr/>
            </a:pPr>
            <a:endParaRPr lang="zh-CN" altLang="en-US" sz="1800"/>
          </a:p>
        </p:txBody>
      </p:sp>
      <p:sp>
        <p:nvSpPr>
          <p:cNvPr id="168964" name="AutoShape 4"/>
          <p:cNvSpPr>
            <a:spLocks noChangeArrowheads="1"/>
          </p:cNvSpPr>
          <p:nvPr/>
        </p:nvSpPr>
        <p:spPr bwMode="invGray">
          <a:xfrm rot="3465783">
            <a:off x="4768057" y="4850606"/>
            <a:ext cx="792162"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lgn="ctr">
              <a:defRPr/>
            </a:pPr>
            <a:endParaRPr lang="zh-CN" altLang="en-US" sz="1800"/>
          </a:p>
        </p:txBody>
      </p:sp>
      <p:sp>
        <p:nvSpPr>
          <p:cNvPr id="168965" name="AutoShape 5"/>
          <p:cNvSpPr>
            <a:spLocks noChangeArrowheads="1"/>
          </p:cNvSpPr>
          <p:nvPr/>
        </p:nvSpPr>
        <p:spPr bwMode="invGray">
          <a:xfrm rot="35969022">
            <a:off x="3548856" y="2763044"/>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lgn="ctr">
              <a:defRPr/>
            </a:pPr>
            <a:endParaRPr lang="zh-CN" altLang="en-US" sz="1800"/>
          </a:p>
        </p:txBody>
      </p:sp>
      <p:sp>
        <p:nvSpPr>
          <p:cNvPr id="168966" name="AutoShape 6"/>
          <p:cNvSpPr>
            <a:spLocks noChangeArrowheads="1"/>
          </p:cNvSpPr>
          <p:nvPr/>
        </p:nvSpPr>
        <p:spPr bwMode="invGray">
          <a:xfrm rot="7535209">
            <a:off x="3510756" y="4817269"/>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lgn="ctr">
              <a:defRPr/>
            </a:pPr>
            <a:endParaRPr lang="zh-CN" altLang="en-US" sz="1800"/>
          </a:p>
        </p:txBody>
      </p:sp>
      <p:sp>
        <p:nvSpPr>
          <p:cNvPr id="168967" name="AutoShape 7"/>
          <p:cNvSpPr>
            <a:spLocks noChangeArrowheads="1"/>
          </p:cNvSpPr>
          <p:nvPr/>
        </p:nvSpPr>
        <p:spPr bwMode="invGray">
          <a:xfrm>
            <a:off x="5395118" y="4097338"/>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lgn="ctr">
              <a:defRPr/>
            </a:pPr>
            <a:endParaRPr lang="zh-CN" altLang="en-US" sz="1800"/>
          </a:p>
        </p:txBody>
      </p:sp>
      <p:sp>
        <p:nvSpPr>
          <p:cNvPr id="168968" name="AutoShape 8"/>
          <p:cNvSpPr>
            <a:spLocks noChangeArrowheads="1"/>
          </p:cNvSpPr>
          <p:nvPr/>
        </p:nvSpPr>
        <p:spPr bwMode="invGray">
          <a:xfrm rot="-10800000">
            <a:off x="2936875" y="3808413"/>
            <a:ext cx="863600"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lgn="ctr">
              <a:defRPr/>
            </a:pPr>
            <a:endParaRPr lang="zh-CN" altLang="en-US" sz="1800"/>
          </a:p>
        </p:txBody>
      </p:sp>
      <p:sp>
        <p:nvSpPr>
          <p:cNvPr id="85005" name="Oval 9"/>
          <p:cNvSpPr>
            <a:spLocks noChangeArrowheads="1"/>
          </p:cNvSpPr>
          <p:nvPr/>
        </p:nvSpPr>
        <p:spPr bwMode="gray">
          <a:xfrm>
            <a:off x="2682875" y="2046288"/>
            <a:ext cx="3743325" cy="3744912"/>
          </a:xfrm>
          <a:prstGeom prst="ellipse">
            <a:avLst/>
          </a:prstGeom>
          <a:noFill/>
          <a:ln w="38100" algn="ctr">
            <a:solidFill>
              <a:srgbClr val="808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grpSp>
        <p:nvGrpSpPr>
          <p:cNvPr id="85006" name="Group 10"/>
          <p:cNvGrpSpPr>
            <a:grpSpLocks/>
          </p:cNvGrpSpPr>
          <p:nvPr/>
        </p:nvGrpSpPr>
        <p:grpSpPr bwMode="auto">
          <a:xfrm>
            <a:off x="3605212" y="3067843"/>
            <a:ext cx="1881188" cy="1636713"/>
            <a:chOff x="2326" y="1929"/>
            <a:chExt cx="1185" cy="1031"/>
          </a:xfrm>
        </p:grpSpPr>
        <p:sp>
          <p:nvSpPr>
            <p:cNvPr id="85007" name="Oval 11"/>
            <p:cNvSpPr>
              <a:spLocks noChangeArrowheads="1"/>
            </p:cNvSpPr>
            <p:nvPr/>
          </p:nvSpPr>
          <p:spPr bwMode="gray">
            <a:xfrm>
              <a:off x="2861" y="2298"/>
              <a:ext cx="116" cy="303"/>
            </a:xfrm>
            <a:prstGeom prst="ellipse">
              <a:avLst/>
            </a:prstGeom>
            <a:gradFill rotWithShape="1">
              <a:gsLst>
                <a:gs pos="0">
                  <a:srgbClr val="93D4E9"/>
                </a:gs>
                <a:gs pos="50000">
                  <a:srgbClr val="0099CC"/>
                </a:gs>
                <a:gs pos="100000">
                  <a:srgbClr val="93D4E9"/>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sp>
          <p:nvSpPr>
            <p:cNvPr id="85008" name="Oval 12"/>
            <p:cNvSpPr>
              <a:spLocks noChangeArrowheads="1"/>
            </p:cNvSpPr>
            <p:nvPr/>
          </p:nvSpPr>
          <p:spPr bwMode="gray">
            <a:xfrm>
              <a:off x="2326" y="2298"/>
              <a:ext cx="1184" cy="303"/>
            </a:xfrm>
            <a:prstGeom prst="ellipse">
              <a:avLst/>
            </a:prstGeom>
            <a:gradFill rotWithShape="1">
              <a:gsLst>
                <a:gs pos="0">
                  <a:srgbClr val="00536E"/>
                </a:gs>
                <a:gs pos="50000">
                  <a:srgbClr val="0099CC"/>
                </a:gs>
                <a:gs pos="100000">
                  <a:srgbClr val="00536E"/>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sp>
          <p:nvSpPr>
            <p:cNvPr id="85009" name="Oval 13"/>
            <p:cNvSpPr>
              <a:spLocks noChangeArrowheads="1"/>
            </p:cNvSpPr>
            <p:nvPr/>
          </p:nvSpPr>
          <p:spPr bwMode="gray">
            <a:xfrm>
              <a:off x="2327" y="2300"/>
              <a:ext cx="1184" cy="303"/>
            </a:xfrm>
            <a:prstGeom prst="ellipse">
              <a:avLst/>
            </a:prstGeom>
            <a:gradFill rotWithShape="1">
              <a:gsLst>
                <a:gs pos="0">
                  <a:srgbClr val="006182"/>
                </a:gs>
                <a:gs pos="100000">
                  <a:srgbClr val="0099CC">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sp>
          <p:nvSpPr>
            <p:cNvPr id="85010" name="Oval 14"/>
            <p:cNvSpPr>
              <a:spLocks noChangeArrowheads="1"/>
            </p:cNvSpPr>
            <p:nvPr/>
          </p:nvSpPr>
          <p:spPr bwMode="gray">
            <a:xfrm>
              <a:off x="2391" y="2298"/>
              <a:ext cx="1065" cy="303"/>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grpSp>
          <p:nvGrpSpPr>
            <p:cNvPr id="85011" name="Group 15"/>
            <p:cNvGrpSpPr>
              <a:grpSpLocks/>
            </p:cNvGrpSpPr>
            <p:nvPr/>
          </p:nvGrpSpPr>
          <p:grpSpPr bwMode="auto">
            <a:xfrm>
              <a:off x="2410" y="1929"/>
              <a:ext cx="1031" cy="1031"/>
              <a:chOff x="4166" y="1706"/>
              <a:chExt cx="1252" cy="1252"/>
            </a:xfrm>
          </p:grpSpPr>
          <p:sp>
            <p:nvSpPr>
              <p:cNvPr id="85012"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sp>
            <p:nvSpPr>
              <p:cNvPr id="85013"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sp>
            <p:nvSpPr>
              <p:cNvPr id="85014"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sp>
            <p:nvSpPr>
              <p:cNvPr id="85015"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1800"/>
              </a:p>
            </p:txBody>
          </p:sp>
        </p:grpSp>
        <p:sp>
          <p:nvSpPr>
            <p:cNvPr id="85016" name="Text Box 20"/>
            <p:cNvSpPr txBox="1">
              <a:spLocks noChangeArrowheads="1"/>
            </p:cNvSpPr>
            <p:nvPr/>
          </p:nvSpPr>
          <p:spPr bwMode="gray">
            <a:xfrm>
              <a:off x="2871" y="2310"/>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endParaRPr lang="zh-CN" altLang="zh-CN" sz="2400">
                <a:solidFill>
                  <a:srgbClr val="000000"/>
                </a:solidFill>
              </a:endParaRPr>
            </a:p>
          </p:txBody>
        </p:sp>
      </p:grpSp>
      <p:sp>
        <p:nvSpPr>
          <p:cNvPr id="168982" name="AutoShape 22"/>
          <p:cNvSpPr>
            <a:spLocks noChangeArrowheads="1"/>
          </p:cNvSpPr>
          <p:nvPr/>
        </p:nvSpPr>
        <p:spPr bwMode="auto">
          <a:xfrm>
            <a:off x="990600" y="2133600"/>
            <a:ext cx="2590800" cy="457200"/>
          </a:xfrm>
          <a:prstGeom prst="roundRect">
            <a:avLst>
              <a:gd name="adj" fmla="val 16667"/>
            </a:avLst>
          </a:prstGeom>
          <a:gradFill rotWithShape="1">
            <a:gsLst>
              <a:gs pos="0">
                <a:schemeClr val="accent1"/>
              </a:gs>
              <a:gs pos="100000">
                <a:schemeClr val="accent1">
                  <a:gamma/>
                  <a:shade val="46275"/>
                  <a:invGamma/>
                </a:schemeClr>
              </a:gs>
            </a:gsLst>
            <a:lin ang="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400" b="1" dirty="0" smtClean="0"/>
              <a:t>教育见习、实习</a:t>
            </a:r>
            <a:endParaRPr lang="zh-CN" altLang="en-US" sz="2400" b="1" dirty="0"/>
          </a:p>
        </p:txBody>
      </p:sp>
      <p:sp>
        <p:nvSpPr>
          <p:cNvPr id="168983" name="AutoShape 23"/>
          <p:cNvSpPr>
            <a:spLocks noChangeArrowheads="1"/>
          </p:cNvSpPr>
          <p:nvPr/>
        </p:nvSpPr>
        <p:spPr bwMode="auto">
          <a:xfrm>
            <a:off x="990600" y="5181600"/>
            <a:ext cx="2590800" cy="457200"/>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400" b="1" dirty="0"/>
              <a:t>座谈会</a:t>
            </a:r>
          </a:p>
        </p:txBody>
      </p:sp>
      <p:sp>
        <p:nvSpPr>
          <p:cNvPr id="168985" name="AutoShape 25"/>
          <p:cNvSpPr>
            <a:spLocks noChangeArrowheads="1"/>
          </p:cNvSpPr>
          <p:nvPr/>
        </p:nvSpPr>
        <p:spPr bwMode="auto">
          <a:xfrm>
            <a:off x="4805363" y="1806576"/>
            <a:ext cx="2667000" cy="457200"/>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400" b="1" dirty="0" smtClean="0"/>
              <a:t>主题班会</a:t>
            </a:r>
            <a:endParaRPr lang="zh-CN" altLang="en-US" sz="2400" b="1" dirty="0"/>
          </a:p>
        </p:txBody>
      </p:sp>
      <p:sp>
        <p:nvSpPr>
          <p:cNvPr id="168986" name="AutoShape 26"/>
          <p:cNvSpPr>
            <a:spLocks noChangeArrowheads="1"/>
          </p:cNvSpPr>
          <p:nvPr/>
        </p:nvSpPr>
        <p:spPr bwMode="auto">
          <a:xfrm>
            <a:off x="5486400" y="5181600"/>
            <a:ext cx="2667000" cy="457200"/>
          </a:xfrm>
          <a:prstGeom prst="roundRect">
            <a:avLst>
              <a:gd name="adj" fmla="val 16667"/>
            </a:avLst>
          </a:prstGeom>
          <a:gradFill rotWithShape="1">
            <a:gsLst>
              <a:gs pos="0">
                <a:schemeClr val="hlink">
                  <a:gamma/>
                  <a:shade val="46275"/>
                  <a:invGamma/>
                </a:schemeClr>
              </a:gs>
              <a:gs pos="100000">
                <a:schemeClr val="hlink"/>
              </a:gs>
            </a:gsLst>
            <a:lin ang="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400" b="1" dirty="0"/>
              <a:t>讲座</a:t>
            </a:r>
          </a:p>
        </p:txBody>
      </p:sp>
      <p:sp>
        <p:nvSpPr>
          <p:cNvPr id="168984" name="AutoShape 24"/>
          <p:cNvSpPr>
            <a:spLocks noChangeArrowheads="1"/>
          </p:cNvSpPr>
          <p:nvPr/>
        </p:nvSpPr>
        <p:spPr bwMode="auto">
          <a:xfrm>
            <a:off x="6286500" y="2743200"/>
            <a:ext cx="2667000" cy="457200"/>
          </a:xfrm>
          <a:prstGeom prst="roundRect">
            <a:avLst>
              <a:gd name="adj" fmla="val 16667"/>
            </a:avLst>
          </a:prstGeom>
          <a:solidFill>
            <a:srgbClr val="00B050"/>
          </a:solidFill>
          <a:ln w="28575">
            <a:solidFill>
              <a:schemeClr val="tx1"/>
            </a:solidFill>
            <a:round/>
            <a:headEnd/>
            <a:tailEnd/>
          </a:ln>
          <a:effectLst>
            <a:outerShdw dist="107763" dir="2700000" algn="ctr" rotWithShape="0">
              <a:srgbClr val="000000">
                <a:alpha val="50000"/>
              </a:srgbClr>
            </a:outerShdw>
          </a:effec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400" b="1" dirty="0" smtClean="0"/>
              <a:t>喻真咨询室</a:t>
            </a:r>
            <a:endParaRPr lang="zh-CN" altLang="en-US" sz="2400" b="1" dirty="0"/>
          </a:p>
        </p:txBody>
      </p:sp>
      <p:sp>
        <p:nvSpPr>
          <p:cNvPr id="2" name="AutoShape 24"/>
          <p:cNvSpPr>
            <a:spLocks noChangeArrowheads="1"/>
          </p:cNvSpPr>
          <p:nvPr/>
        </p:nvSpPr>
        <p:spPr bwMode="auto">
          <a:xfrm>
            <a:off x="0" y="3657600"/>
            <a:ext cx="2667000" cy="457200"/>
          </a:xfrm>
          <a:prstGeom prst="roundRect">
            <a:avLst>
              <a:gd name="adj" fmla="val 16667"/>
            </a:avLst>
          </a:prstGeom>
          <a:solidFill>
            <a:srgbClr val="00B050"/>
          </a:solidFill>
          <a:ln w="28575">
            <a:solidFill>
              <a:schemeClr val="tx1"/>
            </a:solidFill>
            <a:round/>
            <a:headEnd/>
            <a:tailEnd/>
          </a:ln>
          <a:effectLst>
            <a:outerShdw dist="107763" dir="2700000" algn="ctr" rotWithShape="0">
              <a:srgbClr val="000000">
                <a:alpha val="50000"/>
              </a:srgbClr>
            </a:outerShdw>
          </a:effec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400" b="1" dirty="0" smtClean="0"/>
              <a:t>拔河比赛</a:t>
            </a:r>
            <a:endParaRPr lang="zh-CN" altLang="en-US" sz="2400" b="1" dirty="0"/>
          </a:p>
        </p:txBody>
      </p:sp>
      <p:sp>
        <p:nvSpPr>
          <p:cNvPr id="85023" name="Text Box 31"/>
          <p:cNvSpPr txBox="1">
            <a:spLocks noChangeArrowheads="1"/>
          </p:cNvSpPr>
          <p:nvPr/>
        </p:nvSpPr>
        <p:spPr bwMode="auto">
          <a:xfrm>
            <a:off x="3865368" y="3459588"/>
            <a:ext cx="14372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400" b="1" dirty="0" smtClean="0">
                <a:ea typeface="楷体" pitchFamily="49" charset="-122"/>
              </a:rPr>
              <a:t>喻真队实践活动</a:t>
            </a:r>
            <a:endParaRPr lang="zh-CN" altLang="en-US" sz="2400" b="1" dirty="0">
              <a:ea typeface="楷体" pitchFamily="49" charset="-122"/>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70" y="6143372"/>
            <a:ext cx="677234" cy="677234"/>
          </a:xfrm>
          <a:prstGeom prst="rect">
            <a:avLst/>
          </a:prstGeom>
        </p:spPr>
      </p:pic>
      <p:pic>
        <p:nvPicPr>
          <p:cNvPr id="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AutoShape 25"/>
          <p:cNvSpPr>
            <a:spLocks noChangeArrowheads="1"/>
          </p:cNvSpPr>
          <p:nvPr/>
        </p:nvSpPr>
        <p:spPr bwMode="auto">
          <a:xfrm>
            <a:off x="6477000" y="4019931"/>
            <a:ext cx="2667000" cy="457200"/>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eaLnBrk="0" hangingPunct="0"/>
            <a:r>
              <a:rPr lang="zh-CN" altLang="en-US" sz="2400" b="1" dirty="0" smtClean="0"/>
              <a:t>教育调研</a:t>
            </a:r>
            <a:endParaRPr lang="zh-CN" altLang="en-US" sz="2400" b="1" dirty="0"/>
          </a:p>
        </p:txBody>
      </p:sp>
      <p:sp>
        <p:nvSpPr>
          <p:cNvPr id="35" name="AutoShape 3"/>
          <p:cNvSpPr>
            <a:spLocks noChangeArrowheads="1"/>
          </p:cNvSpPr>
          <p:nvPr/>
        </p:nvSpPr>
        <p:spPr bwMode="invGray">
          <a:xfrm rot="20700000" flipV="1">
            <a:off x="5239203" y="3162126"/>
            <a:ext cx="923204" cy="313757"/>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lgn="ctr">
              <a:defRPr/>
            </a:pP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82"/>
                                        </p:tgtEl>
                                        <p:attrNameLst>
                                          <p:attrName>style.visibility</p:attrName>
                                        </p:attrNameLst>
                                      </p:cBhvr>
                                      <p:to>
                                        <p:strVal val="visible"/>
                                      </p:to>
                                    </p:set>
                                    <p:animEffect transition="in" filter="fade">
                                      <p:cBhvr>
                                        <p:cTn id="7" dur="1000"/>
                                        <p:tgtEl>
                                          <p:spTgt spid="168982"/>
                                        </p:tgtEl>
                                      </p:cBhvr>
                                    </p:animEffect>
                                    <p:anim calcmode="lin" valueType="num">
                                      <p:cBhvr>
                                        <p:cTn id="8" dur="1000" fill="hold"/>
                                        <p:tgtEl>
                                          <p:spTgt spid="168982"/>
                                        </p:tgtEl>
                                        <p:attrNameLst>
                                          <p:attrName>ppt_x</p:attrName>
                                        </p:attrNameLst>
                                      </p:cBhvr>
                                      <p:tavLst>
                                        <p:tav tm="0">
                                          <p:val>
                                            <p:strVal val="#ppt_x"/>
                                          </p:val>
                                        </p:tav>
                                        <p:tav tm="100000">
                                          <p:val>
                                            <p:strVal val="#ppt_x"/>
                                          </p:val>
                                        </p:tav>
                                      </p:tavLst>
                                    </p:anim>
                                    <p:anim calcmode="lin" valueType="num">
                                      <p:cBhvr>
                                        <p:cTn id="9" dur="1000" fill="hold"/>
                                        <p:tgtEl>
                                          <p:spTgt spid="16898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8965"/>
                                        </p:tgtEl>
                                        <p:attrNameLst>
                                          <p:attrName>style.visibility</p:attrName>
                                        </p:attrNameLst>
                                      </p:cBhvr>
                                      <p:to>
                                        <p:strVal val="visible"/>
                                      </p:to>
                                    </p:set>
                                    <p:animEffect transition="in" filter="fade">
                                      <p:cBhvr>
                                        <p:cTn id="12" dur="500"/>
                                        <p:tgtEl>
                                          <p:spTgt spid="16896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8963"/>
                                        </p:tgtEl>
                                        <p:attrNameLst>
                                          <p:attrName>style.visibility</p:attrName>
                                        </p:attrNameLst>
                                      </p:cBhvr>
                                      <p:to>
                                        <p:strVal val="visible"/>
                                      </p:to>
                                    </p:set>
                                    <p:animEffect transition="in" filter="fade">
                                      <p:cBhvr>
                                        <p:cTn id="17" dur="1000"/>
                                        <p:tgtEl>
                                          <p:spTgt spid="168963"/>
                                        </p:tgtEl>
                                      </p:cBhvr>
                                    </p:animEffect>
                                    <p:anim calcmode="lin" valueType="num">
                                      <p:cBhvr>
                                        <p:cTn id="18" dur="1000" fill="hold"/>
                                        <p:tgtEl>
                                          <p:spTgt spid="168963"/>
                                        </p:tgtEl>
                                        <p:attrNameLst>
                                          <p:attrName>ppt_x</p:attrName>
                                        </p:attrNameLst>
                                      </p:cBhvr>
                                      <p:tavLst>
                                        <p:tav tm="0">
                                          <p:val>
                                            <p:strVal val="#ppt_x"/>
                                          </p:val>
                                        </p:tav>
                                        <p:tav tm="100000">
                                          <p:val>
                                            <p:strVal val="#ppt_x"/>
                                          </p:val>
                                        </p:tav>
                                      </p:tavLst>
                                    </p:anim>
                                    <p:anim calcmode="lin" valueType="num">
                                      <p:cBhvr>
                                        <p:cTn id="19" dur="1000" fill="hold"/>
                                        <p:tgtEl>
                                          <p:spTgt spid="168963"/>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8985"/>
                                        </p:tgtEl>
                                        <p:attrNameLst>
                                          <p:attrName>style.visibility</p:attrName>
                                        </p:attrNameLst>
                                      </p:cBhvr>
                                      <p:to>
                                        <p:strVal val="visible"/>
                                      </p:to>
                                    </p:set>
                                    <p:anim calcmode="lin" valueType="num">
                                      <p:cBhvr additive="base">
                                        <p:cTn id="22" dur="500" fill="hold"/>
                                        <p:tgtEl>
                                          <p:spTgt spid="168985"/>
                                        </p:tgtEl>
                                        <p:attrNameLst>
                                          <p:attrName>ppt_x</p:attrName>
                                        </p:attrNameLst>
                                      </p:cBhvr>
                                      <p:tavLst>
                                        <p:tav tm="0">
                                          <p:val>
                                            <p:strVal val="#ppt_x"/>
                                          </p:val>
                                        </p:tav>
                                        <p:tav tm="100000">
                                          <p:val>
                                            <p:strVal val="#ppt_x"/>
                                          </p:val>
                                        </p:tav>
                                      </p:tavLst>
                                    </p:anim>
                                    <p:anim calcmode="lin" valueType="num">
                                      <p:cBhvr additive="base">
                                        <p:cTn id="23" dur="500" fill="hold"/>
                                        <p:tgtEl>
                                          <p:spTgt spid="16898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8968"/>
                                        </p:tgtEl>
                                        <p:attrNameLst>
                                          <p:attrName>style.visibility</p:attrName>
                                        </p:attrNameLst>
                                      </p:cBhvr>
                                      <p:to>
                                        <p:strVal val="visible"/>
                                      </p:to>
                                    </p:set>
                                    <p:animEffect transition="in" filter="fade">
                                      <p:cBhvr>
                                        <p:cTn id="28" dur="1000"/>
                                        <p:tgtEl>
                                          <p:spTgt spid="168968"/>
                                        </p:tgtEl>
                                      </p:cBhvr>
                                    </p:animEffect>
                                    <p:anim calcmode="lin" valueType="num">
                                      <p:cBhvr>
                                        <p:cTn id="29" dur="1000" fill="hold"/>
                                        <p:tgtEl>
                                          <p:spTgt spid="168968"/>
                                        </p:tgtEl>
                                        <p:attrNameLst>
                                          <p:attrName>ppt_x</p:attrName>
                                        </p:attrNameLst>
                                      </p:cBhvr>
                                      <p:tavLst>
                                        <p:tav tm="0">
                                          <p:val>
                                            <p:strVal val="#ppt_x"/>
                                          </p:val>
                                        </p:tav>
                                        <p:tav tm="100000">
                                          <p:val>
                                            <p:strVal val="#ppt_x"/>
                                          </p:val>
                                        </p:tav>
                                      </p:tavLst>
                                    </p:anim>
                                    <p:anim calcmode="lin" valueType="num">
                                      <p:cBhvr>
                                        <p:cTn id="30" dur="1000" fill="hold"/>
                                        <p:tgtEl>
                                          <p:spTgt spid="168968"/>
                                        </p:tgtEl>
                                        <p:attrNameLst>
                                          <p:attrName>ppt_y</p:attrName>
                                        </p:attrNameLst>
                                      </p:cBhvr>
                                      <p:tavLst>
                                        <p:tav tm="0">
                                          <p:val>
                                            <p:strVal val="#ppt_y+.1"/>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8966"/>
                                        </p:tgtEl>
                                        <p:attrNameLst>
                                          <p:attrName>style.visibility</p:attrName>
                                        </p:attrNameLst>
                                      </p:cBhvr>
                                      <p:to>
                                        <p:strVal val="visible"/>
                                      </p:to>
                                    </p:set>
                                    <p:animEffect transition="in" filter="fade">
                                      <p:cBhvr>
                                        <p:cTn id="39" dur="1000"/>
                                        <p:tgtEl>
                                          <p:spTgt spid="168966"/>
                                        </p:tgtEl>
                                      </p:cBhvr>
                                    </p:animEffect>
                                    <p:anim calcmode="lin" valueType="num">
                                      <p:cBhvr>
                                        <p:cTn id="40" dur="1000" fill="hold"/>
                                        <p:tgtEl>
                                          <p:spTgt spid="168966"/>
                                        </p:tgtEl>
                                        <p:attrNameLst>
                                          <p:attrName>ppt_x</p:attrName>
                                        </p:attrNameLst>
                                      </p:cBhvr>
                                      <p:tavLst>
                                        <p:tav tm="0">
                                          <p:val>
                                            <p:strVal val="#ppt_x"/>
                                          </p:val>
                                        </p:tav>
                                        <p:tav tm="100000">
                                          <p:val>
                                            <p:strVal val="#ppt_x"/>
                                          </p:val>
                                        </p:tav>
                                      </p:tavLst>
                                    </p:anim>
                                    <p:anim calcmode="lin" valueType="num">
                                      <p:cBhvr>
                                        <p:cTn id="41" dur="1000" fill="hold"/>
                                        <p:tgtEl>
                                          <p:spTgt spid="168966"/>
                                        </p:tgtEl>
                                        <p:attrNameLst>
                                          <p:attrName>ppt_y</p:attrName>
                                        </p:attrNameLst>
                                      </p:cBhvr>
                                      <p:tavLst>
                                        <p:tav tm="0">
                                          <p:val>
                                            <p:strVal val="#ppt_y+.1"/>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8983"/>
                                        </p:tgtEl>
                                        <p:attrNameLst>
                                          <p:attrName>style.visibility</p:attrName>
                                        </p:attrNameLst>
                                      </p:cBhvr>
                                      <p:to>
                                        <p:strVal val="visible"/>
                                      </p:to>
                                    </p:set>
                                    <p:anim calcmode="lin" valueType="num">
                                      <p:cBhvr additive="base">
                                        <p:cTn id="44" dur="500" fill="hold"/>
                                        <p:tgtEl>
                                          <p:spTgt spid="168983"/>
                                        </p:tgtEl>
                                        <p:attrNameLst>
                                          <p:attrName>ppt_x</p:attrName>
                                        </p:attrNameLst>
                                      </p:cBhvr>
                                      <p:tavLst>
                                        <p:tav tm="0">
                                          <p:val>
                                            <p:strVal val="#ppt_x"/>
                                          </p:val>
                                        </p:tav>
                                        <p:tav tm="100000">
                                          <p:val>
                                            <p:strVal val="#ppt_x"/>
                                          </p:val>
                                        </p:tav>
                                      </p:tavLst>
                                    </p:anim>
                                    <p:anim calcmode="lin" valueType="num">
                                      <p:cBhvr additive="base">
                                        <p:cTn id="45" dur="500" fill="hold"/>
                                        <p:tgtEl>
                                          <p:spTgt spid="16898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8964"/>
                                        </p:tgtEl>
                                        <p:attrNameLst>
                                          <p:attrName>style.visibility</p:attrName>
                                        </p:attrNameLst>
                                      </p:cBhvr>
                                      <p:to>
                                        <p:strVal val="visible"/>
                                      </p:to>
                                    </p:set>
                                    <p:animEffect transition="in" filter="fade">
                                      <p:cBhvr>
                                        <p:cTn id="50" dur="1000"/>
                                        <p:tgtEl>
                                          <p:spTgt spid="168964"/>
                                        </p:tgtEl>
                                      </p:cBhvr>
                                    </p:animEffect>
                                    <p:anim calcmode="lin" valueType="num">
                                      <p:cBhvr>
                                        <p:cTn id="51" dur="1000" fill="hold"/>
                                        <p:tgtEl>
                                          <p:spTgt spid="168964"/>
                                        </p:tgtEl>
                                        <p:attrNameLst>
                                          <p:attrName>ppt_x</p:attrName>
                                        </p:attrNameLst>
                                      </p:cBhvr>
                                      <p:tavLst>
                                        <p:tav tm="0">
                                          <p:val>
                                            <p:strVal val="#ppt_x"/>
                                          </p:val>
                                        </p:tav>
                                        <p:tav tm="100000">
                                          <p:val>
                                            <p:strVal val="#ppt_x"/>
                                          </p:val>
                                        </p:tav>
                                      </p:tavLst>
                                    </p:anim>
                                    <p:anim calcmode="lin" valueType="num">
                                      <p:cBhvr>
                                        <p:cTn id="52" dur="1000" fill="hold"/>
                                        <p:tgtEl>
                                          <p:spTgt spid="168964"/>
                                        </p:tgtEl>
                                        <p:attrNameLst>
                                          <p:attrName>ppt_y</p:attrName>
                                        </p:attrNameLst>
                                      </p:cBhvr>
                                      <p:tavLst>
                                        <p:tav tm="0">
                                          <p:val>
                                            <p:strVal val="#ppt_y+.1"/>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8986"/>
                                        </p:tgtEl>
                                        <p:attrNameLst>
                                          <p:attrName>style.visibility</p:attrName>
                                        </p:attrNameLst>
                                      </p:cBhvr>
                                      <p:to>
                                        <p:strVal val="visible"/>
                                      </p:to>
                                    </p:set>
                                    <p:anim calcmode="lin" valueType="num">
                                      <p:cBhvr additive="base">
                                        <p:cTn id="55" dur="500" fill="hold"/>
                                        <p:tgtEl>
                                          <p:spTgt spid="168986"/>
                                        </p:tgtEl>
                                        <p:attrNameLst>
                                          <p:attrName>ppt_x</p:attrName>
                                        </p:attrNameLst>
                                      </p:cBhvr>
                                      <p:tavLst>
                                        <p:tav tm="0">
                                          <p:val>
                                            <p:strVal val="#ppt_x"/>
                                          </p:val>
                                        </p:tav>
                                        <p:tav tm="100000">
                                          <p:val>
                                            <p:strVal val="#ppt_x"/>
                                          </p:val>
                                        </p:tav>
                                      </p:tavLst>
                                    </p:anim>
                                    <p:anim calcmode="lin" valueType="num">
                                      <p:cBhvr additive="base">
                                        <p:cTn id="56" dur="500" fill="hold"/>
                                        <p:tgtEl>
                                          <p:spTgt spid="16898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68984"/>
                                        </p:tgtEl>
                                        <p:attrNameLst>
                                          <p:attrName>style.visibility</p:attrName>
                                        </p:attrNameLst>
                                      </p:cBhvr>
                                      <p:to>
                                        <p:strVal val="visible"/>
                                      </p:to>
                                    </p:set>
                                    <p:anim calcmode="lin" valueType="num">
                                      <p:cBhvr additive="base">
                                        <p:cTn id="66" dur="500" fill="hold"/>
                                        <p:tgtEl>
                                          <p:spTgt spid="168984"/>
                                        </p:tgtEl>
                                        <p:attrNameLst>
                                          <p:attrName>ppt_x</p:attrName>
                                        </p:attrNameLst>
                                      </p:cBhvr>
                                      <p:tavLst>
                                        <p:tav tm="0">
                                          <p:val>
                                            <p:strVal val="#ppt_x"/>
                                          </p:val>
                                        </p:tav>
                                        <p:tav tm="100000">
                                          <p:val>
                                            <p:strVal val="#ppt_x"/>
                                          </p:val>
                                        </p:tav>
                                      </p:tavLst>
                                    </p:anim>
                                    <p:anim calcmode="lin" valueType="num">
                                      <p:cBhvr additive="base">
                                        <p:cTn id="67" dur="500" fill="hold"/>
                                        <p:tgtEl>
                                          <p:spTgt spid="16898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8967"/>
                                        </p:tgtEl>
                                        <p:attrNameLst>
                                          <p:attrName>style.visibility</p:attrName>
                                        </p:attrNameLst>
                                      </p:cBhvr>
                                      <p:to>
                                        <p:strVal val="visible"/>
                                      </p:to>
                                    </p:set>
                                    <p:animEffect transition="in" filter="fade">
                                      <p:cBhvr>
                                        <p:cTn id="72" dur="1000"/>
                                        <p:tgtEl>
                                          <p:spTgt spid="168967"/>
                                        </p:tgtEl>
                                      </p:cBhvr>
                                    </p:animEffect>
                                    <p:anim calcmode="lin" valueType="num">
                                      <p:cBhvr>
                                        <p:cTn id="73" dur="1000" fill="hold"/>
                                        <p:tgtEl>
                                          <p:spTgt spid="168967"/>
                                        </p:tgtEl>
                                        <p:attrNameLst>
                                          <p:attrName>ppt_x</p:attrName>
                                        </p:attrNameLst>
                                      </p:cBhvr>
                                      <p:tavLst>
                                        <p:tav tm="0">
                                          <p:val>
                                            <p:strVal val="#ppt_x"/>
                                          </p:val>
                                        </p:tav>
                                        <p:tav tm="100000">
                                          <p:val>
                                            <p:strVal val="#ppt_x"/>
                                          </p:val>
                                        </p:tav>
                                      </p:tavLst>
                                    </p:anim>
                                    <p:anim calcmode="lin" valueType="num">
                                      <p:cBhvr>
                                        <p:cTn id="74" dur="1000" fill="hold"/>
                                        <p:tgtEl>
                                          <p:spTgt spid="168967"/>
                                        </p:tgtEl>
                                        <p:attrNameLst>
                                          <p:attrName>ppt_y</p:attrName>
                                        </p:attrNameLst>
                                      </p:cBhvr>
                                      <p:tavLst>
                                        <p:tav tm="0">
                                          <p:val>
                                            <p:strVal val="#ppt_y+.1"/>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nimBg="1"/>
      <p:bldP spid="168964" grpId="0" animBg="1"/>
      <p:bldP spid="168965" grpId="0" animBg="1"/>
      <p:bldP spid="168966" grpId="0" animBg="1"/>
      <p:bldP spid="168967" grpId="0" animBg="1"/>
      <p:bldP spid="168968" grpId="0" animBg="1"/>
      <p:bldP spid="168982" grpId="0" animBg="1"/>
      <p:bldP spid="168983" grpId="0" animBg="1"/>
      <p:bldP spid="168985" grpId="0" animBg="1"/>
      <p:bldP spid="168986" grpId="0" animBg="1"/>
      <p:bldP spid="168984" grpId="0" animBg="1"/>
      <p:bldP spid="2" grpId="0" animBg="1"/>
      <p:bldP spid="33"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solidFill>
                  <a:schemeClr val="bg1"/>
                </a:solidFill>
                <a:ea typeface="楷体" pitchFamily="49" charset="-122"/>
              </a:rPr>
              <a:t>二、  实践</a:t>
            </a:r>
            <a:r>
              <a:rPr lang="zh-CN" altLang="en-US" sz="3200" b="1" dirty="0" smtClean="0">
                <a:solidFill>
                  <a:schemeClr val="bg1"/>
                </a:solidFill>
                <a:ea typeface="楷体" pitchFamily="49" charset="-122"/>
              </a:rPr>
              <a:t>活动之教育见习、实习</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182808"/>
            <a:ext cx="677234" cy="677234"/>
          </a:xfrm>
          <a:prstGeom prst="rect">
            <a:avLst/>
          </a:prstGeom>
        </p:spPr>
      </p:pic>
      <p:sp>
        <p:nvSpPr>
          <p:cNvPr id="12" name="标题 11"/>
          <p:cNvSpPr>
            <a:spLocks noGrp="1"/>
          </p:cNvSpPr>
          <p:nvPr>
            <p:ph type="title"/>
          </p:nvPr>
        </p:nvSpPr>
        <p:spPr>
          <a:xfrm>
            <a:off x="457200" y="1069889"/>
            <a:ext cx="3276600" cy="566653"/>
          </a:xfrm>
        </p:spPr>
        <p:txBody>
          <a:bodyPr/>
          <a:lstStyle/>
          <a:p>
            <a:r>
              <a:rPr lang="zh-CN" altLang="en-US" dirty="0" smtClean="0"/>
              <a:t>时间：</a:t>
            </a:r>
            <a:r>
              <a:rPr lang="en-US" altLang="zh-CN" dirty="0" smtClean="0"/>
              <a:t>8</a:t>
            </a:r>
            <a:r>
              <a:rPr lang="zh-CN" altLang="en-US" dirty="0" smtClean="0"/>
              <a:t>月</a:t>
            </a:r>
            <a:r>
              <a:rPr lang="en-US" altLang="zh-CN" dirty="0" smtClean="0"/>
              <a:t>11</a:t>
            </a:r>
            <a:r>
              <a:rPr lang="zh-CN" altLang="en-US" dirty="0" smtClean="0"/>
              <a:t>日</a:t>
            </a:r>
            <a:r>
              <a:rPr lang="en-US" altLang="zh-CN" dirty="0" smtClean="0"/>
              <a:t>—8</a:t>
            </a:r>
            <a:r>
              <a:rPr lang="zh-CN" altLang="en-US" dirty="0" smtClean="0"/>
              <a:t>月</a:t>
            </a:r>
            <a:r>
              <a:rPr lang="en-US" altLang="zh-CN" dirty="0" smtClean="0"/>
              <a:t>22</a:t>
            </a:r>
            <a:r>
              <a:rPr lang="zh-CN" altLang="en-US" dirty="0" smtClean="0"/>
              <a:t>日</a:t>
            </a:r>
            <a:endParaRPr lang="zh-CN" altLang="en-US" dirty="0"/>
          </a:p>
        </p:txBody>
      </p:sp>
      <p:pic>
        <p:nvPicPr>
          <p:cNvPr id="15" name="内容占位符 1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505200" y="1466636"/>
            <a:ext cx="3091886" cy="23160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4" name="文本占位符 13"/>
          <p:cNvSpPr>
            <a:spLocks noGrp="1"/>
          </p:cNvSpPr>
          <p:nvPr>
            <p:ph type="body" sz="half" idx="2"/>
          </p:nvPr>
        </p:nvSpPr>
        <p:spPr>
          <a:xfrm>
            <a:off x="486734" y="1775109"/>
            <a:ext cx="3247066" cy="4489620"/>
          </a:xfrm>
        </p:spPr>
        <p:txBody>
          <a:bodyPr/>
          <a:lstStyle/>
          <a:p>
            <a:pPr marL="342900" indent="-342900">
              <a:buFont typeface="Arial" panose="020B0604020202020204" pitchFamily="34" charset="0"/>
              <a:buChar char="•"/>
            </a:pPr>
            <a:r>
              <a:rPr lang="en-US" altLang="zh-CN" sz="2000" dirty="0"/>
              <a:t>8</a:t>
            </a:r>
            <a:r>
              <a:rPr lang="zh-CN" altLang="en-US" sz="2000" dirty="0"/>
              <a:t>月</a:t>
            </a:r>
            <a:r>
              <a:rPr lang="en-US" altLang="zh-CN" sz="2000" dirty="0"/>
              <a:t>11</a:t>
            </a:r>
            <a:r>
              <a:rPr lang="zh-CN" altLang="en-US" sz="2000" dirty="0" smtClean="0"/>
              <a:t>日</a:t>
            </a:r>
            <a:r>
              <a:rPr lang="en-US" altLang="zh-CN" sz="2000" dirty="0" smtClean="0"/>
              <a:t>—8</a:t>
            </a:r>
            <a:r>
              <a:rPr lang="zh-CN" altLang="en-US" sz="2000" dirty="0"/>
              <a:t>月</a:t>
            </a:r>
            <a:r>
              <a:rPr lang="en-US" altLang="zh-CN" sz="2000" dirty="0" smtClean="0"/>
              <a:t>14</a:t>
            </a:r>
            <a:r>
              <a:rPr lang="zh-CN" altLang="en-US" sz="2000" dirty="0" smtClean="0"/>
              <a:t>日，团队在</a:t>
            </a:r>
            <a:r>
              <a:rPr lang="zh-CN" altLang="en-US" sz="2000" dirty="0"/>
              <a:t>学科指导老师的引领下进行听课实习阶段，平均每名队员一天</a:t>
            </a:r>
            <a:r>
              <a:rPr lang="en-US" altLang="zh-CN" sz="2000" dirty="0"/>
              <a:t>3</a:t>
            </a:r>
            <a:r>
              <a:rPr lang="zh-CN" altLang="en-US" sz="2000" dirty="0"/>
              <a:t>节</a:t>
            </a:r>
            <a:r>
              <a:rPr lang="zh-CN" altLang="en-US" sz="2000" dirty="0" smtClean="0"/>
              <a:t>课，但也有一些队员在这期间已经开始承担课时。</a:t>
            </a:r>
            <a:endParaRPr lang="en-US" altLang="zh-CN" sz="2000" dirty="0"/>
          </a:p>
          <a:p>
            <a:pPr marL="342900" indent="-342900">
              <a:buFont typeface="Arial" panose="020B0604020202020204" pitchFamily="34" charset="0"/>
              <a:buChar char="•"/>
            </a:pPr>
            <a:r>
              <a:rPr lang="en-US" altLang="zh-CN" sz="2000" dirty="0" smtClean="0"/>
              <a:t>8</a:t>
            </a:r>
            <a:r>
              <a:rPr lang="zh-CN" altLang="en-US" sz="2000" dirty="0"/>
              <a:t>月</a:t>
            </a:r>
            <a:r>
              <a:rPr lang="en-US" altLang="zh-CN" sz="2000" dirty="0"/>
              <a:t>14</a:t>
            </a:r>
            <a:r>
              <a:rPr lang="zh-CN" altLang="en-US" sz="2000" dirty="0" smtClean="0"/>
              <a:t>日</a:t>
            </a:r>
            <a:r>
              <a:rPr lang="en-US" altLang="zh-CN" sz="2000" dirty="0" smtClean="0"/>
              <a:t>—8</a:t>
            </a:r>
            <a:r>
              <a:rPr lang="zh-CN" altLang="en-US" sz="2000" dirty="0"/>
              <a:t>月</a:t>
            </a:r>
            <a:r>
              <a:rPr lang="en-US" altLang="zh-CN" sz="2000" dirty="0"/>
              <a:t>22</a:t>
            </a:r>
            <a:r>
              <a:rPr lang="zh-CN" altLang="en-US" sz="2000" dirty="0"/>
              <a:t>日，实践队员在得到学科指导老师的同意下开始上课，平均每名队员上</a:t>
            </a:r>
            <a:r>
              <a:rPr lang="zh-CN" altLang="en-US" sz="2000" dirty="0" smtClean="0"/>
              <a:t>了</a:t>
            </a:r>
            <a:r>
              <a:rPr lang="en-US" altLang="zh-CN" sz="2000" dirty="0" smtClean="0"/>
              <a:t>6</a:t>
            </a:r>
            <a:r>
              <a:rPr lang="zh-CN" altLang="en-US" sz="2000" dirty="0" smtClean="0"/>
              <a:t>节</a:t>
            </a:r>
            <a:r>
              <a:rPr lang="zh-CN" altLang="en-US" sz="2000" dirty="0"/>
              <a:t>课。</a:t>
            </a:r>
          </a:p>
        </p:txBody>
      </p:sp>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2286000"/>
            <a:ext cx="3124200" cy="2343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7724" y="3952618"/>
            <a:ext cx="2857843" cy="21433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56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21"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par>
                                <p:cTn id="11" presetID="21"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solidFill>
                  <a:schemeClr val="bg1"/>
                </a:solidFill>
                <a:ea typeface="楷体" pitchFamily="49" charset="-122"/>
              </a:rPr>
              <a:t>二、  实践</a:t>
            </a:r>
            <a:r>
              <a:rPr lang="zh-CN" altLang="en-US" sz="3200" b="1" dirty="0" smtClean="0">
                <a:solidFill>
                  <a:schemeClr val="bg1"/>
                </a:solidFill>
                <a:ea typeface="楷体" pitchFamily="49" charset="-122"/>
              </a:rPr>
              <a:t>活动之主题班会</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366" y="6180766"/>
            <a:ext cx="677234" cy="677234"/>
          </a:xfrm>
          <a:prstGeom prst="rect">
            <a:avLst/>
          </a:prstGeom>
        </p:spPr>
      </p:pic>
      <p:sp>
        <p:nvSpPr>
          <p:cNvPr id="6" name="标题 5"/>
          <p:cNvSpPr>
            <a:spLocks noGrp="1"/>
          </p:cNvSpPr>
          <p:nvPr>
            <p:ph type="title"/>
          </p:nvPr>
        </p:nvSpPr>
        <p:spPr>
          <a:xfrm>
            <a:off x="381000" y="737175"/>
            <a:ext cx="2743200" cy="1162050"/>
          </a:xfrm>
        </p:spPr>
        <p:txBody>
          <a:bodyPr/>
          <a:lstStyle/>
          <a:p>
            <a:r>
              <a:rPr lang="zh-CN" altLang="en-US" dirty="0" smtClean="0"/>
              <a:t>主题班会：</a:t>
            </a:r>
            <a:endParaRPr lang="zh-CN" altLang="en-US" dirty="0"/>
          </a:p>
        </p:txBody>
      </p:sp>
      <p:sp>
        <p:nvSpPr>
          <p:cNvPr id="7" name="内容占位符 6"/>
          <p:cNvSpPr>
            <a:spLocks noGrp="1"/>
          </p:cNvSpPr>
          <p:nvPr>
            <p:ph idx="1"/>
          </p:nvPr>
        </p:nvSpPr>
        <p:spPr/>
        <p:txBody>
          <a:bodyPr/>
          <a:lstStyle/>
          <a:p>
            <a:endParaRPr lang="zh-CN" altLang="en-US" dirty="0"/>
          </a:p>
        </p:txBody>
      </p:sp>
      <p:sp>
        <p:nvSpPr>
          <p:cNvPr id="8" name="文本占位符 7"/>
          <p:cNvSpPr>
            <a:spLocks noGrp="1"/>
          </p:cNvSpPr>
          <p:nvPr>
            <p:ph type="body" sz="half" idx="2"/>
          </p:nvPr>
        </p:nvSpPr>
        <p:spPr>
          <a:xfrm>
            <a:off x="457201" y="1981200"/>
            <a:ext cx="2350984" cy="4144963"/>
          </a:xfrm>
        </p:spPr>
        <p:txBody>
          <a:bodyPr/>
          <a:lstStyle/>
          <a:p>
            <a:pPr marL="342900" indent="-342900">
              <a:buFont typeface="Arial" panose="020B0604020202020204" pitchFamily="34" charset="0"/>
              <a:buChar char="•"/>
            </a:pPr>
            <a:r>
              <a:rPr lang="zh-CN" altLang="en-US" sz="2000" dirty="0" smtClean="0"/>
              <a:t>根据学校的</a:t>
            </a:r>
            <a:r>
              <a:rPr lang="zh-CN" altLang="en-US" sz="2000" dirty="0"/>
              <a:t>安排，我们准备的两</a:t>
            </a:r>
            <a:r>
              <a:rPr lang="zh-CN" altLang="en-US" sz="2000" dirty="0" smtClean="0"/>
              <a:t>次主题班会</a:t>
            </a:r>
            <a:r>
              <a:rPr lang="zh-CN" altLang="en-US" sz="2000" dirty="0"/>
              <a:t>课分别在</a:t>
            </a:r>
            <a:r>
              <a:rPr lang="en-US" altLang="zh-CN" sz="2000" dirty="0"/>
              <a:t>8</a:t>
            </a:r>
            <a:r>
              <a:rPr lang="zh-CN" altLang="en-US" sz="2000" dirty="0"/>
              <a:t>月</a:t>
            </a:r>
            <a:r>
              <a:rPr lang="en-US" altLang="zh-CN" sz="2000" dirty="0"/>
              <a:t>11</a:t>
            </a:r>
            <a:r>
              <a:rPr lang="zh-CN" altLang="en-US" sz="2000" dirty="0"/>
              <a:t>日</a:t>
            </a:r>
            <a:r>
              <a:rPr lang="zh-CN" altLang="en-US" sz="2000" dirty="0" smtClean="0"/>
              <a:t>晚、</a:t>
            </a:r>
            <a:r>
              <a:rPr lang="en-US" altLang="zh-CN" sz="2000" dirty="0"/>
              <a:t>8</a:t>
            </a:r>
            <a:r>
              <a:rPr lang="zh-CN" altLang="en-US" sz="2000" dirty="0"/>
              <a:t>月</a:t>
            </a:r>
            <a:r>
              <a:rPr lang="en-US" altLang="zh-CN" sz="2000" dirty="0"/>
              <a:t>18</a:t>
            </a:r>
            <a:r>
              <a:rPr lang="zh-CN" altLang="en-US" sz="2000" dirty="0"/>
              <a:t>日</a:t>
            </a:r>
            <a:r>
              <a:rPr lang="zh-CN" altLang="en-US" sz="2000" dirty="0" smtClean="0"/>
              <a:t>晚进行。</a:t>
            </a:r>
            <a:endParaRPr lang="en-US" altLang="zh-CN" sz="2000" dirty="0" smtClean="0"/>
          </a:p>
          <a:p>
            <a:pPr marL="342900" indent="-342900">
              <a:buFont typeface="Arial" panose="020B0604020202020204" pitchFamily="34" charset="0"/>
              <a:buChar char="•"/>
            </a:pPr>
            <a:r>
              <a:rPr lang="zh-CN" altLang="en-US" sz="2000" dirty="0" smtClean="0"/>
              <a:t>高三</a:t>
            </a:r>
            <a:r>
              <a:rPr lang="en-US" altLang="zh-CN" sz="2000" dirty="0" smtClean="0"/>
              <a:t>1—13</a:t>
            </a:r>
            <a:r>
              <a:rPr lang="zh-CN" altLang="en-US" sz="2000" dirty="0" smtClean="0"/>
              <a:t>班班会，高三</a:t>
            </a:r>
            <a:r>
              <a:rPr lang="en-US" altLang="zh-CN" sz="2000" dirty="0" smtClean="0"/>
              <a:t>14,15</a:t>
            </a:r>
            <a:r>
              <a:rPr lang="zh-CN" altLang="en-US" sz="2000" dirty="0" smtClean="0"/>
              <a:t>班班会分别同步进行</a:t>
            </a:r>
            <a:endParaRPr lang="en-US" altLang="zh-CN" sz="2000" dirty="0" smtClean="0"/>
          </a:p>
          <a:p>
            <a:pPr marL="342900" indent="-342900">
              <a:buFont typeface="Arial" panose="020B0604020202020204" pitchFamily="34" charset="0"/>
              <a:buChar char="•"/>
            </a:pPr>
            <a:r>
              <a:rPr lang="zh-CN" altLang="en-US" sz="2000" dirty="0" smtClean="0"/>
              <a:t>供不应求，团队紧急安排</a:t>
            </a:r>
            <a:endParaRPr lang="zh-CN" altLang="en-US" sz="20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184" y="1636543"/>
            <a:ext cx="6040542" cy="4002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25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solidFill>
                  <a:schemeClr val="bg1"/>
                </a:solidFill>
                <a:ea typeface="楷体" pitchFamily="49" charset="-122"/>
              </a:rPr>
              <a:t>二、  实践</a:t>
            </a:r>
            <a:r>
              <a:rPr lang="zh-CN" altLang="en-US" sz="3200" b="1" dirty="0" smtClean="0">
                <a:solidFill>
                  <a:schemeClr val="bg1"/>
                </a:solidFill>
                <a:ea typeface="楷体" pitchFamily="49" charset="-122"/>
              </a:rPr>
              <a:t>活动之主题班会</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366" y="6180766"/>
            <a:ext cx="677234" cy="677234"/>
          </a:xfrm>
          <a:prstGeom prst="rect">
            <a:avLst/>
          </a:prstGeom>
        </p:spPr>
      </p:pic>
      <p:sp>
        <p:nvSpPr>
          <p:cNvPr id="6" name="标题 5"/>
          <p:cNvSpPr>
            <a:spLocks noGrp="1"/>
          </p:cNvSpPr>
          <p:nvPr>
            <p:ph type="title"/>
          </p:nvPr>
        </p:nvSpPr>
        <p:spPr>
          <a:xfrm>
            <a:off x="381000" y="737175"/>
            <a:ext cx="2743200" cy="1162050"/>
          </a:xfrm>
        </p:spPr>
        <p:txBody>
          <a:bodyPr/>
          <a:lstStyle/>
          <a:p>
            <a:r>
              <a:rPr lang="zh-CN" altLang="en-US" dirty="0" smtClean="0"/>
              <a:t>主题：</a:t>
            </a:r>
            <a:endParaRPr lang="zh-CN" altLang="en-US" dirty="0"/>
          </a:p>
        </p:txBody>
      </p:sp>
      <p:pic>
        <p:nvPicPr>
          <p:cNvPr id="2" name="内容占位符 1"/>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627756" y="1382486"/>
            <a:ext cx="2105437" cy="2807250"/>
          </a:xfrm>
          <a:prstGeom prst="rect">
            <a:avLst/>
          </a:prstGeom>
          <a:ln>
            <a:noFill/>
          </a:ln>
          <a:effectLst>
            <a:softEdge rad="112500"/>
          </a:effectLst>
        </p:spPr>
      </p:pic>
      <p:sp>
        <p:nvSpPr>
          <p:cNvPr id="8" name="文本占位符 7"/>
          <p:cNvSpPr>
            <a:spLocks noGrp="1"/>
          </p:cNvSpPr>
          <p:nvPr>
            <p:ph type="body" sz="half" idx="2"/>
          </p:nvPr>
        </p:nvSpPr>
        <p:spPr>
          <a:xfrm>
            <a:off x="457201" y="1981200"/>
            <a:ext cx="2350984" cy="4144963"/>
          </a:xfrm>
        </p:spPr>
        <p:txBody>
          <a:bodyPr/>
          <a:lstStyle/>
          <a:p>
            <a:pPr marL="342900" indent="-342900">
              <a:buFont typeface="Arial" panose="020B0604020202020204" pitchFamily="34" charset="0"/>
              <a:buChar char="•"/>
            </a:pPr>
            <a:r>
              <a:rPr lang="zh-CN" altLang="en-US" sz="2000" dirty="0" smtClean="0"/>
              <a:t>高三总动员</a:t>
            </a:r>
            <a:endParaRPr lang="en-US" altLang="zh-CN" sz="2000" dirty="0" smtClean="0"/>
          </a:p>
          <a:p>
            <a:pPr marL="342900" indent="-342900">
              <a:buFont typeface="Arial" panose="020B0604020202020204" pitchFamily="34" charset="0"/>
              <a:buChar char="•"/>
            </a:pPr>
            <a:r>
              <a:rPr lang="zh-CN" altLang="en-US" sz="2000" dirty="0"/>
              <a:t>感恩</a:t>
            </a:r>
            <a:r>
              <a:rPr lang="zh-CN" altLang="en-US" sz="2000" dirty="0" smtClean="0"/>
              <a:t>教育</a:t>
            </a:r>
            <a:r>
              <a:rPr lang="en-US" altLang="zh-CN" sz="2000" dirty="0" smtClean="0"/>
              <a:t>+</a:t>
            </a:r>
            <a:r>
              <a:rPr lang="zh-CN" altLang="en-US" sz="2000" dirty="0" smtClean="0"/>
              <a:t>写给未来的自己</a:t>
            </a:r>
            <a:endParaRPr lang="en-US" altLang="zh-CN" sz="2000" dirty="0" smtClean="0"/>
          </a:p>
          <a:p>
            <a:pPr marL="342900" indent="-342900">
              <a:buFont typeface="Arial" panose="020B0604020202020204" pitchFamily="34" charset="0"/>
              <a:buChar char="•"/>
            </a:pPr>
            <a:r>
              <a:rPr lang="zh-CN" altLang="en-US" sz="2000" dirty="0" smtClean="0"/>
              <a:t>关于主题班会的活动形式、具体流程、队员感悟等等详见总结书的第三章第二节。</a:t>
            </a:r>
            <a:endParaRPr lang="zh-CN" altLang="en-US" sz="2000" dirty="0"/>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1371600"/>
            <a:ext cx="2932056" cy="2199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6510" y="3603299"/>
            <a:ext cx="29464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9224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0" y="6096000"/>
            <a:ext cx="9144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6" name="Text Box 4"/>
          <p:cNvSpPr txBox="1">
            <a:spLocks noChangeArrowheads="1"/>
          </p:cNvSpPr>
          <p:nvPr/>
        </p:nvSpPr>
        <p:spPr bwMode="auto">
          <a:xfrm>
            <a:off x="2438400" y="6248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方正流行体简体" pitchFamily="65" charset="-122"/>
              </a:rPr>
              <a:t>北京师范大学数学科学学院赴福建福清喻真暑期社会实践队</a:t>
            </a: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8" name="Text Box 6"/>
          <p:cNvSpPr txBox="1">
            <a:spLocks noChangeArrowheads="1"/>
          </p:cNvSpPr>
          <p:nvPr/>
        </p:nvSpPr>
        <p:spPr bwMode="auto">
          <a:xfrm>
            <a:off x="1371600" y="152400"/>
            <a:ext cx="67480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solidFill>
                  <a:schemeClr val="bg1"/>
                </a:solidFill>
                <a:ea typeface="楷体" pitchFamily="49" charset="-122"/>
              </a:rPr>
              <a:t>二、  实践</a:t>
            </a:r>
            <a:r>
              <a:rPr lang="zh-CN" altLang="en-US" sz="3200" b="1" dirty="0" smtClean="0">
                <a:solidFill>
                  <a:schemeClr val="bg1"/>
                </a:solidFill>
                <a:ea typeface="楷体" pitchFamily="49" charset="-122"/>
              </a:rPr>
              <a:t>活动之拔河比赛</a:t>
            </a:r>
            <a:endParaRPr lang="zh-CN" altLang="en-US" sz="3600" b="1" dirty="0">
              <a:solidFill>
                <a:schemeClr val="bg1"/>
              </a:solidFill>
              <a:ea typeface="楷体" pitchFamily="49" charset="-122"/>
            </a:endParaRPr>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353" y="503237"/>
            <a:ext cx="1763486" cy="11333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180766"/>
            <a:ext cx="677234" cy="677234"/>
          </a:xfrm>
          <a:prstGeom prst="rect">
            <a:avLst/>
          </a:prstGeom>
        </p:spPr>
      </p:pic>
      <p:sp>
        <p:nvSpPr>
          <p:cNvPr id="2" name="标题 1"/>
          <p:cNvSpPr>
            <a:spLocks noGrp="1"/>
          </p:cNvSpPr>
          <p:nvPr>
            <p:ph type="title"/>
          </p:nvPr>
        </p:nvSpPr>
        <p:spPr>
          <a:xfrm>
            <a:off x="533400" y="798379"/>
            <a:ext cx="3124200" cy="758910"/>
          </a:xfrm>
        </p:spPr>
        <p:txBody>
          <a:bodyPr/>
          <a:lstStyle/>
          <a:p>
            <a:r>
              <a:rPr lang="zh-CN" altLang="en-US" dirty="0" smtClean="0"/>
              <a:t>拔河比赛：</a:t>
            </a:r>
            <a:endParaRPr lang="zh-CN" altLang="en-US" dirty="0"/>
          </a:p>
        </p:txBody>
      </p:sp>
      <p:pic>
        <p:nvPicPr>
          <p:cNvPr id="5" name="内容占位符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657600" y="1404211"/>
            <a:ext cx="3200400" cy="2397303"/>
          </a:xfrm>
          <a:prstGeom prst="ellipse">
            <a:avLst/>
          </a:prstGeom>
          <a:ln>
            <a:noFill/>
          </a:ln>
          <a:effectLst>
            <a:softEdge rad="112500"/>
          </a:effectLst>
        </p:spPr>
      </p:pic>
      <p:sp>
        <p:nvSpPr>
          <p:cNvPr id="4" name="文本占位符 3"/>
          <p:cNvSpPr>
            <a:spLocks noGrp="1"/>
          </p:cNvSpPr>
          <p:nvPr>
            <p:ph type="body" sz="half" idx="2"/>
          </p:nvPr>
        </p:nvSpPr>
        <p:spPr>
          <a:xfrm>
            <a:off x="533400" y="1489674"/>
            <a:ext cx="3124200" cy="4297363"/>
          </a:xfrm>
        </p:spPr>
        <p:txBody>
          <a:bodyPr/>
          <a:lstStyle/>
          <a:p>
            <a:pPr marL="285750" indent="-285750">
              <a:buFont typeface="Arial" panose="020B0604020202020204" pitchFamily="34" charset="0"/>
              <a:buChar char="•"/>
            </a:pPr>
            <a:r>
              <a:rPr lang="zh-CN" altLang="en-US" sz="2000" dirty="0" smtClean="0"/>
              <a:t>拔河比赛策划详见总结书第三章第</a:t>
            </a:r>
            <a:r>
              <a:rPr lang="en-US" altLang="zh-CN" sz="2000" dirty="0" smtClean="0"/>
              <a:t>3</a:t>
            </a:r>
            <a:r>
              <a:rPr lang="zh-CN" altLang="en-US" sz="2000" dirty="0" smtClean="0"/>
              <a:t>节</a:t>
            </a:r>
            <a:endParaRPr lang="en-US" altLang="zh-CN" sz="2000" dirty="0" smtClean="0"/>
          </a:p>
          <a:p>
            <a:pPr marL="285750" indent="-285750">
              <a:buFont typeface="Arial" panose="020B0604020202020204" pitchFamily="34" charset="0"/>
              <a:buChar char="•"/>
            </a:pPr>
            <a:r>
              <a:rPr lang="zh-CN" altLang="en-US" sz="2000" dirty="0" smtClean="0"/>
              <a:t>校方提供相应器材，其余教由喻</a:t>
            </a:r>
            <a:r>
              <a:rPr lang="zh-CN" altLang="en-US" sz="2000" dirty="0"/>
              <a:t>真</a:t>
            </a:r>
            <a:r>
              <a:rPr lang="zh-CN" altLang="en-US" sz="2000" dirty="0" smtClean="0"/>
              <a:t>队全权负责</a:t>
            </a:r>
            <a:endParaRPr lang="en-US" altLang="zh-CN" sz="2000" dirty="0" smtClean="0"/>
          </a:p>
          <a:p>
            <a:pPr marL="285750" indent="-285750">
              <a:buFont typeface="Arial" panose="020B0604020202020204" pitchFamily="34" charset="0"/>
              <a:buChar char="•"/>
            </a:pPr>
            <a:r>
              <a:rPr lang="zh-CN" altLang="en-US" sz="2000" dirty="0" smtClean="0"/>
              <a:t>比赛有</a:t>
            </a:r>
            <a:r>
              <a:rPr lang="en-US" altLang="zh-CN" sz="2000" dirty="0" smtClean="0"/>
              <a:t>3</a:t>
            </a:r>
            <a:r>
              <a:rPr lang="zh-CN" altLang="en-US" sz="2000" dirty="0" smtClean="0"/>
              <a:t>个场地，都在操场上，分四轮进行，即小组赛、</a:t>
            </a:r>
            <a:r>
              <a:rPr lang="en-US" altLang="zh-CN" sz="2000" dirty="0" smtClean="0"/>
              <a:t>1/4</a:t>
            </a:r>
            <a:r>
              <a:rPr lang="zh-CN" altLang="en-US" sz="2000" dirty="0" smtClean="0"/>
              <a:t>晋级赛、半决赛、决赛</a:t>
            </a:r>
            <a:endParaRPr lang="en-US" altLang="zh-CN" sz="2000" dirty="0" smtClean="0"/>
          </a:p>
          <a:p>
            <a:pPr marL="285750" indent="-285750">
              <a:buFont typeface="Arial" panose="020B0604020202020204" pitchFamily="34" charset="0"/>
              <a:buChar char="•"/>
            </a:pPr>
            <a:r>
              <a:rPr lang="zh-CN" altLang="en-US" sz="2000" dirty="0" smtClean="0"/>
              <a:t>设有奖状与奖品，奖品为运动用品，如篮球、足球等</a:t>
            </a:r>
            <a:endParaRPr lang="en-US" altLang="zh-CN" sz="2000" dirty="0" smtClean="0"/>
          </a:p>
          <a:p>
            <a:pPr marL="285750" indent="-285750">
              <a:buFont typeface="Arial" panose="020B0604020202020204" pitchFamily="34" charset="0"/>
              <a:buChar char="•"/>
            </a:pPr>
            <a:r>
              <a:rPr lang="zh-CN" altLang="en-US" sz="2000" dirty="0" smtClean="0"/>
              <a:t>中场休息期间，高三年音乐特长班会进行音乐、街舞等表扬</a:t>
            </a:r>
            <a:endParaRPr lang="en-US" altLang="zh-CN" sz="2000" dirty="0" smtClean="0"/>
          </a:p>
          <a:p>
            <a:pPr marL="285750" indent="-285750">
              <a:buFont typeface="Arial" panose="020B0604020202020204" pitchFamily="34" charset="0"/>
              <a:buChar char="•"/>
            </a:pPr>
            <a:endParaRPr lang="zh-CN" altLang="en-US" sz="2000" dirty="0"/>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3638356"/>
            <a:ext cx="3246731" cy="2436000"/>
          </a:xfrm>
          <a:prstGeom prst="ellipse">
            <a:avLst/>
          </a:prstGeom>
          <a:ln>
            <a:noFill/>
          </a:ln>
          <a:effectLst>
            <a:softEdge rad="112500"/>
          </a:effectLst>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617243" y="2149244"/>
            <a:ext cx="3970966" cy="2978225"/>
          </a:xfrm>
          <a:prstGeom prst="ellipse">
            <a:avLst/>
          </a:prstGeom>
          <a:ln>
            <a:noFill/>
          </a:ln>
          <a:effectLst>
            <a:softEdge rad="112500"/>
          </a:effectLst>
        </p:spPr>
      </p:pic>
    </p:spTree>
    <p:extLst>
      <p:ext uri="{BB962C8B-B14F-4D97-AF65-F5344CB8AC3E}">
        <p14:creationId xmlns:p14="http://schemas.microsoft.com/office/powerpoint/2010/main" val="33056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TotalTime>
  <Words>1534</Words>
  <Application>Microsoft Office PowerPoint</Application>
  <PresentationFormat>全屏显示(4:3)</PresentationFormat>
  <Paragraphs>176</Paragraphs>
  <Slides>28</Slides>
  <Notes>1</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默认设计模板</vt:lpstr>
      <vt:lpstr>PowerPoint 演示文稿</vt:lpstr>
      <vt:lpstr>PowerPoint 演示文稿</vt:lpstr>
      <vt:lpstr>PowerPoint 演示文稿</vt:lpstr>
      <vt:lpstr>PowerPoint 演示文稿</vt:lpstr>
      <vt:lpstr>PowerPoint 演示文稿</vt:lpstr>
      <vt:lpstr>时间：8月11日—8月22日</vt:lpstr>
      <vt:lpstr>主题班会：</vt:lpstr>
      <vt:lpstr>主题：</vt:lpstr>
      <vt:lpstr>拔河比赛：</vt:lpstr>
      <vt:lpstr>拔河比赛风采欣赏：</vt:lpstr>
      <vt:lpstr>座谈会一—西山董事长兼总校长张文彬</vt:lpstr>
      <vt:lpstr>座谈会二—西山高级中学教务处主任</vt:lpstr>
      <vt:lpstr>讲座：</vt:lpstr>
      <vt:lpstr>大学讲座风采欣赏：</vt:lpstr>
      <vt:lpstr>喻真咨询室：</vt:lpstr>
      <vt:lpstr>为何如此火热？</vt:lpstr>
      <vt:lpstr>PowerPoint 演示文稿</vt:lpstr>
      <vt:lpstr>PowerPoint 演示文稿</vt:lpstr>
      <vt:lpstr>PowerPoint 演示文稿</vt:lpstr>
      <vt:lpstr>PowerPoint 演示文稿</vt:lpstr>
      <vt:lpstr>PowerPoint 演示文稿</vt:lpstr>
      <vt:lpstr>PowerPoint 演示文稿</vt:lpstr>
      <vt:lpstr>实践活动收到的反馈</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余秀英</cp:lastModifiedBy>
  <cp:revision>101</cp:revision>
  <cp:lastPrinted>1601-01-01T00:00:00Z</cp:lastPrinted>
  <dcterms:created xsi:type="dcterms:W3CDTF">2011-06-03T13:54:47Z</dcterms:created>
  <dcterms:modified xsi:type="dcterms:W3CDTF">2014-09-06T12:32:17Z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