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2014/12/23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2014/12/23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2014/12/23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2014/12/23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2014/12/23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2014/12/23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2014/12/23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2014/12/23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2014/12/23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2014/12/23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2014/12/23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2014/12/23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57818" y="5929330"/>
            <a:ext cx="3786182" cy="92867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 smtClean="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rPr>
              <a:t>2014.7 </a:t>
            </a:r>
          </a:p>
          <a:p>
            <a:r>
              <a:rPr lang="zh-CN" altLang="en-US" b="1" dirty="0" smtClean="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rPr>
              <a:t>青川县第一高级中学</a:t>
            </a:r>
            <a:endParaRPr lang="zh-CN" altLang="en-US" b="1" dirty="0">
              <a:solidFill>
                <a:schemeClr val="tx1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10" y="214290"/>
            <a:ext cx="7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华文行楷" pitchFamily="2" charset="-122"/>
                <a:ea typeface="华文行楷" pitchFamily="2" charset="-122"/>
              </a:rPr>
              <a:t>四川省广元市致知实践队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你</a:t>
            </a: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要做一个不动声色的大人了</a:t>
            </a:r>
            <a:endParaRPr lang="en-US" altLang="zh-CN" b="1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不准情绪化   </a:t>
            </a: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不准偷偷想念    不准回头</a:t>
            </a: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看</a:t>
            </a:r>
            <a:endParaRPr lang="en-US" altLang="zh-CN" b="1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去过</a:t>
            </a: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自己另外的生活</a:t>
            </a:r>
            <a:endParaRPr lang="en-US" altLang="zh-CN" b="1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你要听话 </a:t>
            </a:r>
            <a:r>
              <a:rPr lang="en-US" altLang="zh-CN" b="1" dirty="0" smtClean="0"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不是</a:t>
            </a: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所有鱼都会生活在同一片</a:t>
            </a: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海里</a:t>
            </a:r>
            <a:endParaRPr lang="en-US" altLang="zh-CN" b="1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祝安好</a:t>
            </a:r>
            <a:endParaRPr lang="en-US" altLang="zh-CN" b="1" dirty="0" smtClean="0">
              <a:latin typeface="华文行楷" pitchFamily="2" charset="-122"/>
              <a:ea typeface="华文行楷" pitchFamily="2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华文行楷" pitchFamily="2" charset="-122"/>
                <a:ea typeface="华文行楷" pitchFamily="2" charset="-122"/>
              </a:rPr>
              <a:t>有缘再见</a:t>
            </a:r>
            <a:endParaRPr lang="zh-CN" altLang="en-US" b="1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队员组成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b="1" kern="100" dirty="0" smtClean="0">
                <a:latin typeface="Times New Roman"/>
              </a:rPr>
              <a:t>姓名	     性别         专业	               年级	    政治面貌	</a:t>
            </a:r>
          </a:p>
          <a:p>
            <a:r>
              <a:rPr lang="zh-CN" altLang="en-US" kern="100" dirty="0" smtClean="0">
                <a:latin typeface="Times New Roman"/>
              </a:rPr>
              <a:t>何胜男   女	  数学与应用数学	</a:t>
            </a:r>
            <a:r>
              <a:rPr lang="en-US" altLang="zh-CN" kern="100" dirty="0" smtClean="0">
                <a:latin typeface="Times New Roman"/>
              </a:rPr>
              <a:t>2013</a:t>
            </a:r>
            <a:r>
              <a:rPr lang="zh-CN" altLang="en-US" kern="100" dirty="0" smtClean="0">
                <a:latin typeface="Times New Roman"/>
              </a:rPr>
              <a:t>级	    </a:t>
            </a:r>
            <a:r>
              <a:rPr lang="zh-CN" altLang="en-US" kern="100" dirty="0" smtClean="0">
                <a:latin typeface="宋体"/>
              </a:rPr>
              <a:t>中共</a:t>
            </a:r>
            <a:r>
              <a:rPr lang="zh-CN" altLang="en-US" kern="100" dirty="0" smtClean="0">
                <a:latin typeface="Times New Roman"/>
              </a:rPr>
              <a:t>党员	</a:t>
            </a:r>
          </a:p>
          <a:p>
            <a:r>
              <a:rPr lang="zh-CN" altLang="en-US" kern="100" dirty="0" smtClean="0">
                <a:latin typeface="Times New Roman"/>
              </a:rPr>
              <a:t>李士磊   男	  数学与应用数学	</a:t>
            </a:r>
            <a:r>
              <a:rPr lang="en-US" altLang="zh-CN" kern="100" dirty="0" smtClean="0">
                <a:latin typeface="Times New Roman"/>
              </a:rPr>
              <a:t>2013</a:t>
            </a:r>
            <a:r>
              <a:rPr lang="zh-CN" altLang="en-US" kern="100" dirty="0" smtClean="0">
                <a:latin typeface="Times New Roman"/>
              </a:rPr>
              <a:t>级	    共青团员	</a:t>
            </a:r>
          </a:p>
          <a:p>
            <a:r>
              <a:rPr lang="zh-CN" altLang="en-US" kern="100" dirty="0" smtClean="0">
                <a:latin typeface="Times New Roman"/>
              </a:rPr>
              <a:t>黄诗雯   女	  数学与应用数学	</a:t>
            </a:r>
            <a:r>
              <a:rPr lang="en-US" altLang="zh-CN" kern="100" dirty="0" smtClean="0">
                <a:latin typeface="Times New Roman"/>
              </a:rPr>
              <a:t>2013</a:t>
            </a:r>
            <a:r>
              <a:rPr lang="zh-CN" altLang="en-US" kern="100" dirty="0" smtClean="0">
                <a:latin typeface="Times New Roman"/>
              </a:rPr>
              <a:t>级	    共青团员	</a:t>
            </a:r>
          </a:p>
          <a:p>
            <a:r>
              <a:rPr lang="zh-CN" altLang="en-US" kern="100" dirty="0" smtClean="0">
                <a:latin typeface="Times New Roman"/>
              </a:rPr>
              <a:t>叶    骏   男	  励耘哲学	             </a:t>
            </a:r>
            <a:r>
              <a:rPr lang="en-US" altLang="zh-CN" kern="100" dirty="0" smtClean="0">
                <a:latin typeface="Times New Roman"/>
              </a:rPr>
              <a:t>2013</a:t>
            </a:r>
            <a:r>
              <a:rPr lang="zh-CN" altLang="en-US" kern="100" dirty="0" smtClean="0">
                <a:latin typeface="Times New Roman"/>
              </a:rPr>
              <a:t>级	    共青团员	</a:t>
            </a:r>
          </a:p>
          <a:p>
            <a:r>
              <a:rPr lang="zh-CN" altLang="en-US" kern="100" dirty="0" smtClean="0">
                <a:latin typeface="Times New Roman"/>
              </a:rPr>
              <a:t>牛原野   女	  数学与应用数学	</a:t>
            </a:r>
            <a:r>
              <a:rPr lang="en-US" altLang="zh-CN" kern="100" dirty="0" smtClean="0">
                <a:latin typeface="Times New Roman"/>
              </a:rPr>
              <a:t>2013</a:t>
            </a:r>
            <a:r>
              <a:rPr lang="zh-CN" altLang="en-US" kern="100" dirty="0" smtClean="0">
                <a:latin typeface="Times New Roman"/>
              </a:rPr>
              <a:t>级	    共青团员	</a:t>
            </a:r>
          </a:p>
          <a:p>
            <a:r>
              <a:rPr lang="zh-CN" altLang="en-US" kern="100" dirty="0" smtClean="0">
                <a:latin typeface="Times New Roman"/>
              </a:rPr>
              <a:t>傅奕铭   男	  数学与应用数学	</a:t>
            </a:r>
            <a:r>
              <a:rPr lang="en-US" altLang="zh-CN" kern="100" dirty="0" smtClean="0">
                <a:latin typeface="Times New Roman"/>
              </a:rPr>
              <a:t>2013</a:t>
            </a:r>
            <a:r>
              <a:rPr lang="zh-CN" altLang="en-US" kern="100" dirty="0" smtClean="0">
                <a:latin typeface="Times New Roman"/>
              </a:rPr>
              <a:t>级	    共青团员	</a:t>
            </a:r>
          </a:p>
          <a:p>
            <a:r>
              <a:rPr lang="zh-CN" altLang="en-US" kern="100" dirty="0" smtClean="0">
                <a:latin typeface="Times New Roman"/>
              </a:rPr>
              <a:t>李智强   男	  数学与应用数学	</a:t>
            </a:r>
            <a:r>
              <a:rPr lang="en-US" altLang="zh-CN" kern="100" dirty="0" smtClean="0">
                <a:latin typeface="Times New Roman"/>
              </a:rPr>
              <a:t>2013</a:t>
            </a:r>
            <a:r>
              <a:rPr lang="zh-CN" altLang="en-US" kern="100" dirty="0" smtClean="0">
                <a:latin typeface="Times New Roman"/>
              </a:rPr>
              <a:t>级	    共青团员	</a:t>
            </a:r>
          </a:p>
          <a:p>
            <a:r>
              <a:rPr lang="zh-CN" altLang="en-US" kern="100" dirty="0" smtClean="0">
                <a:latin typeface="Times New Roman"/>
              </a:rPr>
              <a:t>韩梦琦   女	  数学与应用数学	</a:t>
            </a:r>
            <a:r>
              <a:rPr lang="en-US" altLang="zh-CN" kern="100" dirty="0" smtClean="0">
                <a:latin typeface="Times New Roman"/>
              </a:rPr>
              <a:t>2013</a:t>
            </a:r>
            <a:r>
              <a:rPr lang="zh-CN" altLang="en-US" kern="100" dirty="0" smtClean="0">
                <a:latin typeface="Times New Roman"/>
              </a:rPr>
              <a:t>级	    共青团员	</a:t>
            </a:r>
          </a:p>
          <a:p>
            <a:r>
              <a:rPr lang="zh-CN" altLang="en-US" kern="100" dirty="0" smtClean="0">
                <a:latin typeface="Times New Roman"/>
              </a:rPr>
              <a:t>侯文娟   女	  数学与应用数学	</a:t>
            </a:r>
            <a:r>
              <a:rPr lang="en-US" altLang="zh-CN" kern="100" dirty="0" smtClean="0">
                <a:latin typeface="Times New Roman"/>
              </a:rPr>
              <a:t>2013</a:t>
            </a:r>
            <a:r>
              <a:rPr lang="zh-CN" altLang="en-US" kern="100" dirty="0" smtClean="0">
                <a:latin typeface="Times New Roman"/>
              </a:rPr>
              <a:t>级	    共青团员	</a:t>
            </a:r>
          </a:p>
          <a:p>
            <a:r>
              <a:rPr lang="zh-CN" altLang="en-US" kern="100" dirty="0" smtClean="0">
                <a:latin typeface="Times New Roman"/>
              </a:rPr>
              <a:t>吴嘉怡   女	  人力资源管理	             </a:t>
            </a:r>
            <a:r>
              <a:rPr lang="en-US" altLang="zh-CN" kern="100" dirty="0" smtClean="0">
                <a:latin typeface="Times New Roman"/>
              </a:rPr>
              <a:t>2013</a:t>
            </a:r>
            <a:r>
              <a:rPr lang="zh-CN" altLang="en-US" kern="100" dirty="0" smtClean="0">
                <a:latin typeface="Times New Roman"/>
              </a:rPr>
              <a:t>级	    共青团员	</a:t>
            </a:r>
          </a:p>
          <a:p>
            <a:pPr>
              <a:buNone/>
            </a:pPr>
            <a:r>
              <a:rPr lang="zh-CN" altLang="en-US" dirty="0" smtClean="0"/>
              <a:t>指导教师：白晶晶   数学科学学院</a:t>
            </a:r>
            <a:r>
              <a:rPr lang="en-US" altLang="zh-CN" dirty="0" smtClean="0"/>
              <a:t>2012</a:t>
            </a:r>
            <a:r>
              <a:rPr lang="zh-CN" altLang="en-US" dirty="0" smtClean="0"/>
              <a:t>级硕士研究生</a:t>
            </a: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男女比例：</a:t>
            </a:r>
            <a:r>
              <a:rPr lang="en-US" altLang="zh-CN" dirty="0" smtClean="0"/>
              <a:t>4:6        </a:t>
            </a:r>
            <a:r>
              <a:rPr lang="zh-CN" altLang="en-US" dirty="0" smtClean="0"/>
              <a:t>本院：外院</a:t>
            </a:r>
            <a:r>
              <a:rPr lang="en-US" altLang="zh-CN" dirty="0" smtClean="0"/>
              <a:t>=9:2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psb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857232"/>
            <a:ext cx="4060442" cy="54118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青川一中普通的一天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5215006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6:30~7</a:t>
            </a:r>
            <a:r>
              <a:rPr lang="en-US" altLang="zh-CN" dirty="0" smtClean="0">
                <a:sym typeface="Wingdings" pitchFamily="2" charset="2"/>
              </a:rPr>
              <a:t>:00  </a:t>
            </a:r>
            <a:r>
              <a:rPr lang="zh-CN" altLang="en-US" dirty="0" smtClean="0">
                <a:sym typeface="Wingdings" pitchFamily="2" charset="2"/>
              </a:rPr>
              <a:t>出早操</a:t>
            </a:r>
            <a:endParaRPr lang="en-US" altLang="zh-CN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zh-CN" dirty="0" smtClean="0">
                <a:sym typeface="Wingdings" pitchFamily="2" charset="2"/>
              </a:rPr>
              <a:t>7:00~8:00  </a:t>
            </a:r>
            <a:r>
              <a:rPr lang="zh-CN" altLang="en-US" dirty="0" smtClean="0">
                <a:sym typeface="Wingdings" pitchFamily="2" charset="2"/>
              </a:rPr>
              <a:t>吃早饭</a:t>
            </a:r>
            <a:endParaRPr lang="en-US" altLang="zh-CN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zh-CN" dirty="0" smtClean="0">
                <a:sym typeface="Wingdings" pitchFamily="2" charset="2"/>
              </a:rPr>
              <a:t>8:00~12:00 </a:t>
            </a:r>
            <a:r>
              <a:rPr lang="zh-CN" altLang="en-US" dirty="0" smtClean="0">
                <a:sym typeface="Wingdings" pitchFamily="2" charset="2"/>
              </a:rPr>
              <a:t>上课、批改作业</a:t>
            </a:r>
            <a:endParaRPr lang="en-US" altLang="zh-CN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zh-CN" dirty="0" smtClean="0">
                <a:sym typeface="Wingdings" pitchFamily="2" charset="2"/>
              </a:rPr>
              <a:t>12:00~14:00 </a:t>
            </a:r>
            <a:r>
              <a:rPr lang="zh-CN" altLang="en-US" dirty="0" smtClean="0">
                <a:sym typeface="Wingdings" pitchFamily="2" charset="2"/>
              </a:rPr>
              <a:t>午休</a:t>
            </a:r>
            <a:endParaRPr lang="en-US" altLang="zh-CN" dirty="0" smtClean="0">
              <a:sym typeface="Wingdings" pitchFamily="2" charset="2"/>
            </a:endParaRPr>
          </a:p>
          <a:p>
            <a:pPr>
              <a:buNone/>
            </a:pPr>
            <a:r>
              <a:rPr lang="en-US" altLang="zh-CN" dirty="0" smtClean="0">
                <a:sym typeface="Wingdings" pitchFamily="2" charset="2"/>
              </a:rPr>
              <a:t>14:00~18:00</a:t>
            </a:r>
            <a:r>
              <a:rPr lang="zh-CN" altLang="en-US" dirty="0" smtClean="0">
                <a:sym typeface="Wingdings" pitchFamily="2" charset="2"/>
              </a:rPr>
              <a:t>上课、批改作业</a:t>
            </a:r>
            <a:endParaRPr lang="en-US" altLang="zh-CN" dirty="0" smtClean="0">
              <a:sym typeface="Wingdings" pitchFamily="2" charset="2"/>
            </a:endParaRPr>
          </a:p>
          <a:p>
            <a:pPr>
              <a:buNone/>
            </a:pPr>
            <a:endParaRPr lang="en-US" altLang="zh-CN" dirty="0" smtClean="0">
              <a:sym typeface="Wingdings" pitchFamily="2" charset="2"/>
            </a:endParaRPr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 descr="IMG_20140704_102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171451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 descr="psb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428736"/>
            <a:ext cx="1643074" cy="123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descr="IMG_7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1357298"/>
            <a:ext cx="1643042" cy="123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descr="IMG_70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3143248"/>
            <a:ext cx="1714512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 descr="IMG_70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446855" y="3125385"/>
            <a:ext cx="1571610" cy="117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descr="IMG_70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10" y="5286388"/>
            <a:ext cx="2246766" cy="126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IMG_706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5214950"/>
            <a:ext cx="1857388" cy="139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 descr="IMG_706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3143248"/>
            <a:ext cx="1857388" cy="1393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右箭头 11"/>
          <p:cNvSpPr/>
          <p:nvPr/>
        </p:nvSpPr>
        <p:spPr>
          <a:xfrm>
            <a:off x="2643174" y="1857364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143504" y="178592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6429388" y="2643182"/>
            <a:ext cx="21431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0607364">
            <a:off x="5000628" y="3571876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 rot="10575799">
            <a:off x="2857488" y="3500438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1571604" y="4643446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3000364" y="5786454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C:\Users\Administrator\AppData\Local\Microsoft\Windows\Temporary Internet Files\Content.IE5\VNFTV5ED\get-enough-sleep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60" y="5267045"/>
            <a:ext cx="1571636" cy="135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右箭头 19"/>
          <p:cNvSpPr/>
          <p:nvPr/>
        </p:nvSpPr>
        <p:spPr>
          <a:xfrm>
            <a:off x="5500694" y="5715016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三大活动</a:t>
            </a:r>
            <a:endParaRPr lang="zh-CN" altLang="en-US" b="1" dirty="0"/>
          </a:p>
        </p:txBody>
      </p:sp>
      <p:pic>
        <p:nvPicPr>
          <p:cNvPr id="4" name="内容占位符 3" descr="IMG_20140704_1706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357298"/>
            <a:ext cx="6286544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联欢晚会</a:t>
            </a:r>
            <a:endParaRPr lang="zh-CN" altLang="en-US" dirty="0"/>
          </a:p>
        </p:txBody>
      </p:sp>
      <p:pic>
        <p:nvPicPr>
          <p:cNvPr id="4" name="内容占位符 3" descr="psb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870" y="1600200"/>
            <a:ext cx="603226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我的大学专题讲座</a:t>
            </a:r>
            <a:endParaRPr lang="zh-CN" altLang="en-US" dirty="0"/>
          </a:p>
        </p:txBody>
      </p:sp>
      <p:pic>
        <p:nvPicPr>
          <p:cNvPr id="4" name="内容占位符 3" descr="psb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6025188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" name="图片 10" descr="psb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6858048" cy="5151585"/>
          </a:xfrm>
          <a:prstGeom prst="rect">
            <a:avLst/>
          </a:prstGeom>
        </p:spPr>
      </p:pic>
      <p:pic>
        <p:nvPicPr>
          <p:cNvPr id="10" name="图片 9" descr="psb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5142496"/>
          </a:xfrm>
          <a:prstGeom prst="rect">
            <a:avLst/>
          </a:prstGeom>
        </p:spPr>
      </p:pic>
      <p:pic>
        <p:nvPicPr>
          <p:cNvPr id="4" name="内容占位符 3" descr="IMG_711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596" y="857232"/>
            <a:ext cx="7286676" cy="5465007"/>
          </a:xfrm>
        </p:spPr>
      </p:pic>
      <p:pic>
        <p:nvPicPr>
          <p:cNvPr id="9" name="图片 8" descr="IMG_71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571480"/>
            <a:ext cx="7215238" cy="5411429"/>
          </a:xfrm>
          <a:prstGeom prst="rect">
            <a:avLst/>
          </a:prstGeom>
        </p:spPr>
      </p:pic>
      <p:pic>
        <p:nvPicPr>
          <p:cNvPr id="6" name="图片 5" descr="IMG_70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714356"/>
            <a:ext cx="6643766" cy="49828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psb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2" y="0"/>
            <a:ext cx="3357586" cy="6858000"/>
          </a:xfrm>
        </p:spPr>
      </p:pic>
      <p:pic>
        <p:nvPicPr>
          <p:cNvPr id="5" name="图片 4" descr="psb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0"/>
            <a:ext cx="3714776" cy="6858000"/>
          </a:xfrm>
          <a:prstGeom prst="rect">
            <a:avLst/>
          </a:prstGeom>
        </p:spPr>
      </p:pic>
      <p:pic>
        <p:nvPicPr>
          <p:cNvPr id="6" name="图片 5" descr="psb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31432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</Words>
  <PresentationFormat>全屏显示(4:3)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队员组成</vt:lpstr>
      <vt:lpstr>幻灯片 3</vt:lpstr>
      <vt:lpstr>青川一中普通的一天</vt:lpstr>
      <vt:lpstr>三大活动</vt:lpstr>
      <vt:lpstr>联欢晚会</vt:lpstr>
      <vt:lpstr>我的大学专题讲座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</cp:revision>
  <dcterms:created xsi:type="dcterms:W3CDTF">2014-12-21T15:04:42Z</dcterms:created>
  <dcterms:modified xsi:type="dcterms:W3CDTF">2014-12-23T05:57:09Z</dcterms:modified>
</cp:coreProperties>
</file>